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3" r:id="rId4"/>
    <p:sldId id="281" r:id="rId5"/>
    <p:sldId id="269" r:id="rId6"/>
    <p:sldId id="288" r:id="rId7"/>
    <p:sldId id="290" r:id="rId8"/>
  </p:sldIdLst>
  <p:sldSz cx="12192000" cy="6858000"/>
  <p:notesSz cx="6858000" cy="9144000"/>
  <p:defaultTextStyle>
    <a:defPPr>
      <a:defRPr lang="en-US"/>
    </a:defPPr>
    <a:lvl1pPr marL="0" lvl="0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1pPr>
    <a:lvl2pPr marL="457200" lvl="1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2pPr>
    <a:lvl3pPr marL="914400" lvl="2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3pPr>
    <a:lvl4pPr marL="1371600" lvl="3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4pPr>
    <a:lvl5pPr marL="1828800" lvl="4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5pPr>
    <a:lvl6pPr marL="2286000" lvl="5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6pPr>
    <a:lvl7pPr marL="2743200" lvl="6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7pPr>
    <a:lvl8pPr marL="3200400" lvl="7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8pPr>
    <a:lvl9pPr marL="3657600" lvl="8" indent="0" algn="l" defTabSz="45720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800" b="0" i="0" u="none" kern="1200" baseline="0">
        <a:solidFill>
          <a:schemeClr val="tx1"/>
        </a:solidFill>
        <a:latin typeface="Century Gothic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88" d="100"/>
          <a:sy n="88" d="100"/>
        </p:scale>
        <p:origin x="204" y="8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6"/>
          <p:cNvSpPr>
            <a:spLocks noChangeArrowheads="1"/>
          </p:cNvSpPr>
          <p:nvPr/>
        </p:nvSpPr>
        <p:spPr bwMode="auto">
          <a:xfrm>
            <a:off x="0" y="4324350"/>
            <a:ext cx="1744663" cy="777875"/>
          </a:xfrm>
          <a:custGeom>
            <a:avLst/>
            <a:gdLst>
              <a:gd name="T0" fmla="*/ 287 w 372"/>
              <a:gd name="T1" fmla="*/ 166 h 166"/>
              <a:gd name="T2" fmla="*/ 293 w 372"/>
              <a:gd name="T3" fmla="*/ 164 h 166"/>
              <a:gd name="T4" fmla="*/ 294 w 372"/>
              <a:gd name="T5" fmla="*/ 163 h 166"/>
              <a:gd name="T6" fmla="*/ 370 w 372"/>
              <a:gd name="T7" fmla="*/ 87 h 166"/>
              <a:gd name="T8" fmla="*/ 370 w 372"/>
              <a:gd name="T9" fmla="*/ 78 h 166"/>
              <a:gd name="T10" fmla="*/ 294 w 372"/>
              <a:gd name="T11" fmla="*/ 3 h 166"/>
              <a:gd name="T12" fmla="*/ 293 w 372"/>
              <a:gd name="T13" fmla="*/ 2 h 166"/>
              <a:gd name="T14" fmla="*/ 287 w 372"/>
              <a:gd name="T15" fmla="*/ 0 h 166"/>
              <a:gd name="T16" fmla="*/ 0 w 372"/>
              <a:gd name="T17" fmla="*/ 0 h 166"/>
              <a:gd name="T18" fmla="*/ 0 w 372"/>
              <a:gd name="T19" fmla="*/ 166 h 166"/>
              <a:gd name="T20" fmla="*/ 287 w 372"/>
              <a:gd name="T21" fmla="*/ 166 h 16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72" h="166">
                <a:moveTo>
                  <a:pt x="287" y="166"/>
                </a:moveTo>
                <a:cubicBezTo>
                  <a:pt x="290" y="166"/>
                  <a:pt x="292" y="165"/>
                  <a:pt x="293" y="164"/>
                </a:cubicBezTo>
                <a:cubicBezTo>
                  <a:pt x="293" y="163"/>
                  <a:pt x="294" y="163"/>
                  <a:pt x="294" y="163"/>
                </a:cubicBezTo>
                <a:cubicBezTo>
                  <a:pt x="370" y="87"/>
                  <a:pt x="370" y="87"/>
                  <a:pt x="370" y="87"/>
                </a:cubicBezTo>
                <a:cubicBezTo>
                  <a:pt x="372" y="85"/>
                  <a:pt x="372" y="81"/>
                  <a:pt x="370" y="78"/>
                </a:cubicBezTo>
                <a:cubicBezTo>
                  <a:pt x="294" y="3"/>
                  <a:pt x="294" y="3"/>
                  <a:pt x="294" y="3"/>
                </a:cubicBezTo>
                <a:cubicBezTo>
                  <a:pt x="294" y="2"/>
                  <a:pt x="293" y="2"/>
                  <a:pt x="293" y="2"/>
                </a:cubicBezTo>
                <a:cubicBezTo>
                  <a:pt x="292" y="1"/>
                  <a:pt x="290" y="0"/>
                  <a:pt x="287" y="0"/>
                </a:cubicBezTo>
                <a:cubicBezTo>
                  <a:pt x="0" y="0"/>
                  <a:pt x="0" y="0"/>
                  <a:pt x="0" y="0"/>
                </a:cubicBezTo>
                <a:cubicBezTo>
                  <a:pt x="0" y="166"/>
                  <a:pt x="0" y="166"/>
                  <a:pt x="0" y="166"/>
                </a:cubicBezTo>
                <a:lnTo>
                  <a:pt x="287" y="166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589213" y="2514600"/>
            <a:ext cx="8915399" cy="2262781"/>
          </a:xfrm>
        </p:spPr>
        <p:txBody>
          <a:bodyPr anchor="b">
            <a:normAutofit/>
          </a:bodyPr>
          <a:lstStyle>
            <a:lvl1pPr>
              <a:defRPr sz="5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589213" y="4777379"/>
            <a:ext cx="8915399" cy="1126283"/>
          </a:xfrm>
        </p:spPr>
        <p:txBody>
          <a:bodyPr/>
          <a:lstStyle>
            <a:lvl1pPr marL="0" indent="0" algn="l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4529138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66B7565-ED5C-4D2D-B06F-15B260639480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描述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09600"/>
            <a:ext cx="8915399" cy="311704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324485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060E08FE-9D74-461A-BA76-08B6866AB365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带描述的引言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13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endParaRPr kumimoji="0" lang="en-US" altLang="zh-CN" sz="8000" b="0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14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endParaRPr kumimoji="0" lang="en-US" altLang="zh-CN" sz="8000" b="0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1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3275012" y="3505200"/>
            <a:ext cx="753655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4354046"/>
            <a:ext cx="8915399" cy="1555864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7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324485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CAF7479-9D26-4C9C-953A-02B0F0600D5C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名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2438400"/>
            <a:ext cx="8915400" cy="2724845"/>
          </a:xfrm>
        </p:spPr>
        <p:txBody>
          <a:bodyPr anchor="b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6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4983163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69B1029-CCBE-4657-A580-6AF349746247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引言名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TextBox 16"/>
          <p:cNvSpPr txBox="1">
            <a:spLocks noChangeArrowheads="1"/>
          </p:cNvSpPr>
          <p:nvPr/>
        </p:nvSpPr>
        <p:spPr bwMode="auto">
          <a:xfrm>
            <a:off x="2466975" y="647700"/>
            <a:ext cx="609600" cy="585788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“</a:t>
            </a:r>
            <a:endParaRPr kumimoji="0" lang="en-US" altLang="zh-CN" sz="8000" b="0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TextBox 17"/>
          <p:cNvSpPr txBox="1">
            <a:spLocks noChangeArrowheads="1"/>
          </p:cNvSpPr>
          <p:nvPr/>
        </p:nvSpPr>
        <p:spPr bwMode="auto">
          <a:xfrm>
            <a:off x="11114088" y="2905125"/>
            <a:ext cx="609600" cy="584200"/>
          </a:xfrm>
          <a:prstGeom prst="rect">
            <a:avLst/>
          </a:prstGeom>
          <a:noFill/>
          <a:ln>
            <a:noFill/>
          </a:ln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marL="25146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marL="29718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marL="34290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marL="3886200" indent="-228600" defTabSz="4572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8000" b="0" i="0" u="none" strike="noStrike" kern="1200" cap="none" spc="0" normalizeH="0" baseline="0" noProof="0" smtClean="0">
                <a:ln>
                  <a:noFill/>
                </a:ln>
                <a:solidFill>
                  <a:schemeClr val="accent1"/>
                </a:solidFill>
                <a:effectLst/>
                <a:uLnTx/>
                <a:uFillTx/>
                <a:latin typeface="Arial" panose="02080604020202020204" pitchFamily="34" charset="0"/>
                <a:ea typeface="宋体" panose="02010600030101010101" pitchFamily="2" charset="-122"/>
                <a:cs typeface="+mn-cs"/>
              </a:rPr>
              <a:t>”</a:t>
            </a:r>
            <a:endParaRPr kumimoji="0" lang="en-US" altLang="zh-CN" sz="8000" b="0" i="0" u="none" strike="noStrike" kern="1200" cap="none" spc="0" normalizeH="0" baseline="0" noProof="0" smtClean="0">
              <a:ln>
                <a:noFill/>
              </a:ln>
              <a:solidFill>
                <a:schemeClr val="accent1"/>
              </a:solidFill>
              <a:effectLst/>
              <a:uLnTx/>
              <a:uFillTx/>
              <a:latin typeface="Arial" panose="0208060402020202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2" name="Title 1"/>
          <p:cNvSpPr>
            <a:spLocks noGrp="1"/>
          </p:cNvSpPr>
          <p:nvPr>
            <p:ph type="title"/>
          </p:nvPr>
        </p:nvSpPr>
        <p:spPr>
          <a:xfrm>
            <a:off x="2849949" y="609600"/>
            <a:ext cx="8393926" cy="2895600"/>
          </a:xfrm>
        </p:spPr>
        <p:txBody>
          <a:bodyPr anchor="ctr">
            <a:normAutofit/>
          </a:bodyPr>
          <a:lstStyle>
            <a:lvl1pPr algn="l">
              <a:defRPr sz="480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7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8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9" name="Slide Number Placeholder 6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4983163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1B9808D7-0518-40DC-866D-075F84E87355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真或假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627407"/>
            <a:ext cx="8915399" cy="2880020"/>
          </a:xfrm>
        </p:spPr>
        <p:txBody>
          <a:bodyPr anchor="ctr">
            <a:normAutofit/>
          </a:bodyPr>
          <a:lstStyle>
            <a:lvl1pPr algn="l">
              <a:defRPr sz="48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21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2589212" y="4343400"/>
            <a:ext cx="8915400" cy="838200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181600"/>
            <a:ext cx="8915400" cy="729622"/>
          </a:xfrm>
        </p:spPr>
        <p:txBody>
          <a:bodyPr rtlCol="0">
            <a:normAutofit/>
          </a:bodyPr>
          <a:lstStyle>
            <a:lvl1pPr>
              <a:buNone/>
              <a:defRPr lang="en-US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6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4983163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EE6A37E-EE3A-44FE-BADB-FE5E538E4ECC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A507623-A393-4BEF-9B40-5C730968FE0B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94812" y="627405"/>
            <a:ext cx="2207601" cy="5283817"/>
          </a:xfrm>
        </p:spPr>
        <p:txBody>
          <a:bodyPr vert="eaVert" anchor="ctr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89212" y="627405"/>
            <a:ext cx="6477000" cy="5283817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D30CD11-8984-4A74-8EA7-C077A5798974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92925" y="624110"/>
            <a:ext cx="8911687" cy="128089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89212" y="2133600"/>
            <a:ext cx="8915400" cy="3777622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827694D-559A-407D-9D1F-2C5177E66038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31781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2058750"/>
            <a:ext cx="8915399" cy="1468800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589212" y="3530129"/>
            <a:ext cx="8915399" cy="860400"/>
          </a:xfrm>
        </p:spPr>
        <p:txBody>
          <a:bodyPr/>
          <a:lstStyle>
            <a:lvl1pPr marL="0" indent="0" algn="l">
              <a:buNone/>
              <a:defRPr sz="20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324485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1E12876-0FA1-49D2-BD77-CB5B777FAE89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589212" y="2133600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190747" y="2126222"/>
            <a:ext cx="4313864" cy="3777622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5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9C469BE1-58F3-4260-B95C-5FE7A555A9DE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939373" y="1972703"/>
            <a:ext cx="399273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589212" y="2548966"/>
            <a:ext cx="4342893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7506629" y="1969475"/>
            <a:ext cx="3999001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7166957" y="2545738"/>
            <a:ext cx="4338674" cy="3354060"/>
          </a:xfrm>
        </p:spPr>
        <p:txBody>
          <a:bodyPr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35" name="Date Placeholder 6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7"/>
          <p:cNvSpPr>
            <a:spLocks noGrp="1"/>
          </p:cNvSpPr>
          <p:nvPr>
            <p:ph type="ftr" sz="quarter" idx="1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5"/>
          <p:cNvSpPr>
            <a:spLocks noGrp="1"/>
          </p:cNvSpPr>
          <p:nvPr>
            <p:ph type="sldNum" sz="quarter" idx="1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AAE2B6F5-FF08-43B1-AF07-CEAA9EFD324D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5" name="Date Placeholder 2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4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CDD80515-6D92-40BD-8BAE-187078DCFDC0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5" name="Date Placeholder 1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3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0C39CD0-2B8D-4749-8E10-0440D4841DBA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71437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2" y="446088"/>
            <a:ext cx="3505199" cy="976312"/>
          </a:xfrm>
        </p:spPr>
        <p:txBody>
          <a:bodyPr anchor="b"/>
          <a:lstStyle>
            <a:lvl1pPr algn="l">
              <a:defRPr sz="20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23012" y="446088"/>
            <a:ext cx="5181600" cy="5414963"/>
          </a:xfrm>
        </p:spPr>
        <p:txBody>
          <a:bodyPr anchor="ctr">
            <a:normAutofit/>
          </a:bodyPr>
          <a:lstStyle/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  <a:p>
            <a:pPr lvl="1"/>
            <a:r>
              <a:rPr lang="zh-CN" altLang="en-US" noProof="1" smtClean="0"/>
              <a:t>第二级</a:t>
            </a:r>
            <a:endParaRPr lang="zh-CN" altLang="en-US" noProof="1" smtClean="0"/>
          </a:p>
          <a:p>
            <a:pPr lvl="2"/>
            <a:r>
              <a:rPr lang="zh-CN" altLang="en-US" noProof="1" smtClean="0"/>
              <a:t>第三级</a:t>
            </a:r>
            <a:endParaRPr lang="zh-CN" altLang="en-US" noProof="1" smtClean="0"/>
          </a:p>
          <a:p>
            <a:pPr lvl="3"/>
            <a:r>
              <a:rPr lang="zh-CN" altLang="en-US" noProof="1" smtClean="0"/>
              <a:t>第四级</a:t>
            </a:r>
            <a:endParaRPr lang="zh-CN" altLang="en-US" noProof="1" smtClean="0"/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2" y="1598613"/>
            <a:ext cx="3505199" cy="4262436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6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D1BC9C9-FF40-47F0-89E4-754AEE0FF6B8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bg>
      <p:bgPr>
        <a:blipFill rotWithShape="0">
          <a:blip r:embed="rId2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Freeform 11"/>
          <p:cNvSpPr>
            <a:spLocks noChangeArrowheads="1"/>
          </p:cNvSpPr>
          <p:nvPr/>
        </p:nvSpPr>
        <p:spPr bwMode="auto">
          <a:xfrm flipV="1">
            <a:off x="-4762" y="4911725"/>
            <a:ext cx="1589088" cy="508000"/>
          </a:xfrm>
          <a:custGeom>
            <a:avLst/>
            <a:gdLst>
              <a:gd name="T0" fmla="*/ 9248 w 9248"/>
              <a:gd name="T1" fmla="*/ 4701 h 10000"/>
              <a:gd name="T2" fmla="*/ 7915 w 9248"/>
              <a:gd name="T3" fmla="*/ 188 h 10000"/>
              <a:gd name="T4" fmla="*/ 7886 w 9248"/>
              <a:gd name="T5" fmla="*/ 94 h 10000"/>
              <a:gd name="T6" fmla="*/ 7803 w 9248"/>
              <a:gd name="T7" fmla="*/ 0 h 10000"/>
              <a:gd name="T8" fmla="*/ 7275 w 9248"/>
              <a:gd name="T9" fmla="*/ 0 h 10000"/>
              <a:gd name="T10" fmla="*/ 0 w 9248"/>
              <a:gd name="T11" fmla="*/ 70 h 10000"/>
              <a:gd name="T12" fmla="*/ 25 w 9248"/>
              <a:gd name="T13" fmla="*/ 10000 h 10000"/>
              <a:gd name="T14" fmla="*/ 7275 w 9248"/>
              <a:gd name="T15" fmla="*/ 9966 h 10000"/>
              <a:gd name="T16" fmla="*/ 7803 w 9248"/>
              <a:gd name="T17" fmla="*/ 9966 h 10000"/>
              <a:gd name="T18" fmla="*/ 7886 w 9248"/>
              <a:gd name="T19" fmla="*/ 9872 h 10000"/>
              <a:gd name="T20" fmla="*/ 7915 w 9248"/>
              <a:gd name="T21" fmla="*/ 9778 h 10000"/>
              <a:gd name="T22" fmla="*/ 9248 w 9248"/>
              <a:gd name="T23" fmla="*/ 5265 h 10000"/>
              <a:gd name="T24" fmla="*/ 9248 w 9248"/>
              <a:gd name="T25" fmla="*/ 4701 h 100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</a:cxnLst>
            <a:rect l="0" t="0" r="r" b="b"/>
            <a:pathLst>
              <a:path w="9248" h="10000">
                <a:moveTo>
                  <a:pt x="9248" y="4701"/>
                </a:moveTo>
                <a:lnTo>
                  <a:pt x="7915" y="188"/>
                </a:lnTo>
                <a:cubicBezTo>
                  <a:pt x="7906" y="156"/>
                  <a:pt x="7895" y="126"/>
                  <a:pt x="7886" y="94"/>
                </a:cubicBezTo>
                <a:cubicBezTo>
                  <a:pt x="7859" y="0"/>
                  <a:pt x="7831" y="0"/>
                  <a:pt x="7803" y="0"/>
                </a:cubicBezTo>
                <a:lnTo>
                  <a:pt x="7275" y="0"/>
                </a:lnTo>
                <a:lnTo>
                  <a:pt x="0" y="70"/>
                </a:lnTo>
                <a:cubicBezTo>
                  <a:pt x="8" y="3380"/>
                  <a:pt x="17" y="6690"/>
                  <a:pt x="25" y="10000"/>
                </a:cubicBezTo>
                <a:lnTo>
                  <a:pt x="7275" y="9966"/>
                </a:lnTo>
                <a:lnTo>
                  <a:pt x="7803" y="9966"/>
                </a:lnTo>
                <a:cubicBezTo>
                  <a:pt x="7831" y="9966"/>
                  <a:pt x="7859" y="9872"/>
                  <a:pt x="7886" y="9872"/>
                </a:cubicBezTo>
                <a:cubicBezTo>
                  <a:pt x="7886" y="9778"/>
                  <a:pt x="7915" y="9778"/>
                  <a:pt x="7915" y="9778"/>
                </a:cubicBezTo>
                <a:lnTo>
                  <a:pt x="9248" y="5265"/>
                </a:lnTo>
                <a:cubicBezTo>
                  <a:pt x="9303" y="5077"/>
                  <a:pt x="9303" y="4889"/>
                  <a:pt x="9248" y="470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Century Gothic" pitchFamily="34" charset="0"/>
              </a:defRPr>
            </a:lvl1pPr>
            <a:lvl2pPr>
              <a:defRPr>
                <a:solidFill>
                  <a:schemeClr val="tx1"/>
                </a:solidFill>
                <a:latin typeface="Century Gothic" pitchFamily="34" charset="0"/>
              </a:defRPr>
            </a:lvl2pPr>
            <a:lvl3pPr>
              <a:defRPr>
                <a:solidFill>
                  <a:schemeClr val="tx1"/>
                </a:solidFill>
                <a:latin typeface="Century Gothic" pitchFamily="34" charset="0"/>
              </a:defRPr>
            </a:lvl3pPr>
            <a:lvl4pPr>
              <a:defRPr>
                <a:solidFill>
                  <a:schemeClr val="tx1"/>
                </a:solidFill>
                <a:latin typeface="Century Gothic" pitchFamily="34" charset="0"/>
              </a:defRPr>
            </a:lvl4pPr>
            <a:lvl5pPr>
              <a:defRPr>
                <a:solidFill>
                  <a:schemeClr val="tx1"/>
                </a:solidFill>
                <a:latin typeface="Century Gothic" pitchFamily="34" charset="0"/>
              </a:defRPr>
            </a:lvl5pPr>
            <a:lvl6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6pPr>
            <a:lvl7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7pPr>
            <a:lvl8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8pPr>
            <a:lvl9pPr defTabSz="457200" fontAlgn="base">
              <a:spcBef>
                <a:spcPct val="0"/>
              </a:spcBef>
              <a:spcAft>
                <a:spcPct val="0"/>
              </a:spcAft>
              <a:buFont typeface="Arial" panose="02080604020202020204" pitchFamily="34" charset="0"/>
              <a:defRPr>
                <a:solidFill>
                  <a:schemeClr val="tx1"/>
                </a:solidFill>
                <a:latin typeface="Century Gothic" pitchFamily="34" charset="0"/>
              </a:defRPr>
            </a:lvl9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80604020202020204" pitchFamily="34" charset="0"/>
              <a:buNone/>
              <a:defRPr/>
            </a:pPr>
            <a:endParaRPr kumimoji="0" lang="zh-CN" altLang="en-US" sz="18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589213" y="4800600"/>
            <a:ext cx="8915400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589212" y="634965"/>
            <a:ext cx="8915400" cy="385497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marL="0" marR="0" lvl="0" indent="0" algn="ctr" defTabSz="457200" rtl="0" eaLnBrk="0" fontAlgn="base" latinLnBrk="0" hangingPunct="0">
              <a:lnSpc>
                <a:spcPct val="100000"/>
              </a:lnSpc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SzTx/>
              <a:buFont typeface="Wingdings 3" pitchFamily="18" charset="2"/>
              <a:buNone/>
              <a:defRPr/>
            </a:pPr>
            <a:r>
              <a:rPr kumimoji="0" lang="zh-CN" altLang="en-US" sz="1600" b="0" i="0" u="none" strike="noStrike" kern="1200" cap="none" spc="0" normalizeH="0" baseline="0" noProof="0" smtClean="0">
                <a:ln>
                  <a:noFill/>
                </a:ln>
                <a:solidFill>
                  <a:srgbClr val="404040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单击图标添加图片</a:t>
            </a:r>
            <a:endParaRPr kumimoji="0" lang="en-US" sz="1600" b="0" i="0" u="none" strike="noStrike" kern="1200" cap="none" spc="0" normalizeH="0" baseline="0" noProof="0" dirty="0">
              <a:ln>
                <a:noFill/>
              </a:ln>
              <a:solidFill>
                <a:srgbClr val="404040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589213" y="5367338"/>
            <a:ext cx="8915400" cy="493712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  <a:endParaRPr lang="zh-CN" altLang="en-US" noProof="1" smtClean="0"/>
          </a:p>
        </p:txBody>
      </p:sp>
      <p:sp>
        <p:nvSpPr>
          <p:cNvPr id="35" name="Date Placeholder 4"/>
          <p:cNvSpPr>
            <a:spLocks noGrp="1"/>
          </p:cNvSpPr>
          <p:nvPr>
            <p:ph type="dt" sz="half" idx="1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6" name="Footer Placeholder 5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algn="l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37" name="Slide Number Placeholder 6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4983163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indent="0" defTabSz="457200" rtl="0" fontAlgn="base" latinLnBrk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2D9080CE-3F5A-4D9C-B9D4-070E88FE7ED5}" type="slidenum">
              <a:rPr kumimoji="0" lang="en-US" altLang="zh-CN" b="0" i="0" kern="1200" cap="none" spc="0" normalizeH="0" baseline="0" noProof="0"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b="0" i="0" kern="1200" cap="none" spc="0" normalizeH="0" baseline="0" noProof="0"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8" Type="http://schemas.openxmlformats.org/officeDocument/2006/relationships/theme" Target="../theme/theme1.xml"/><Relationship Id="rId17" Type="http://schemas.openxmlformats.org/officeDocument/2006/relationships/image" Target="../media/image1.jpeg"/><Relationship Id="rId16" Type="http://schemas.openxmlformats.org/officeDocument/2006/relationships/slideLayout" Target="../slideLayouts/slideLayout16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7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/>
      <p:grpSp>
        <p:nvGrpSpPr>
          <p:cNvPr id="1026" name="Group 22"/>
          <p:cNvGrpSpPr/>
          <p:nvPr/>
        </p:nvGrpSpPr>
        <p:grpSpPr>
          <a:xfrm>
            <a:off x="0" y="228600"/>
            <a:ext cx="2851150" cy="6638925"/>
            <a:chOff x="2487613" y="285750"/>
            <a:chExt cx="2428875" cy="5654676"/>
          </a:xfrm>
        </p:grpSpPr>
        <p:sp>
          <p:nvSpPr>
            <p:cNvPr id="2" name="Freeform 11"/>
            <p:cNvSpPr>
              <a:spLocks noChangeArrowheads="1"/>
            </p:cNvSpPr>
            <p:nvPr/>
          </p:nvSpPr>
          <p:spPr bwMode="auto">
            <a:xfrm>
              <a:off x="2487613" y="2284222"/>
              <a:ext cx="85200" cy="534098"/>
            </a:xfrm>
            <a:custGeom>
              <a:avLst/>
              <a:gdLst>
                <a:gd name="T0" fmla="*/ 22 w 22"/>
                <a:gd name="T1" fmla="*/ 136 h 136"/>
                <a:gd name="T2" fmla="*/ 17 w 22"/>
                <a:gd name="T3" fmla="*/ 80 h 136"/>
                <a:gd name="T4" fmla="*/ 0 w 22"/>
                <a:gd name="T5" fmla="*/ 0 h 136"/>
                <a:gd name="T6" fmla="*/ 0 w 22"/>
                <a:gd name="T7" fmla="*/ 35 h 136"/>
                <a:gd name="T8" fmla="*/ 20 w 22"/>
                <a:gd name="T9" fmla="*/ 124 h 136"/>
                <a:gd name="T10" fmla="*/ 22 w 22"/>
                <a:gd name="T11" fmla="*/ 136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36">
                  <a:moveTo>
                    <a:pt x="22" y="136"/>
                  </a:moveTo>
                  <a:cubicBezTo>
                    <a:pt x="20" y="117"/>
                    <a:pt x="19" y="99"/>
                    <a:pt x="17" y="80"/>
                  </a:cubicBezTo>
                  <a:cubicBezTo>
                    <a:pt x="11" y="54"/>
                    <a:pt x="6" y="27"/>
                    <a:pt x="0" y="0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6" y="64"/>
                    <a:pt x="13" y="94"/>
                    <a:pt x="20" y="124"/>
                  </a:cubicBezTo>
                  <a:cubicBezTo>
                    <a:pt x="20" y="128"/>
                    <a:pt x="21" y="132"/>
                    <a:pt x="22" y="136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28" name="Freeform 12"/>
            <p:cNvSpPr>
              <a:spLocks noChangeArrowheads="1"/>
            </p:cNvSpPr>
            <p:nvPr/>
          </p:nvSpPr>
          <p:spPr bwMode="auto">
            <a:xfrm>
              <a:off x="2597156" y="2779108"/>
              <a:ext cx="550418" cy="1978191"/>
            </a:xfrm>
            <a:custGeom>
              <a:avLst/>
              <a:gdLst>
                <a:gd name="T0" fmla="*/ 86 w 140"/>
                <a:gd name="T1" fmla="*/ 350 h 504"/>
                <a:gd name="T2" fmla="*/ 139 w 140"/>
                <a:gd name="T3" fmla="*/ 504 h 504"/>
                <a:gd name="T4" fmla="*/ 140 w 140"/>
                <a:gd name="T5" fmla="*/ 478 h 504"/>
                <a:gd name="T6" fmla="*/ 95 w 140"/>
                <a:gd name="T7" fmla="*/ 347 h 504"/>
                <a:gd name="T8" fmla="*/ 0 w 140"/>
                <a:gd name="T9" fmla="*/ 0 h 504"/>
                <a:gd name="T10" fmla="*/ 6 w 140"/>
                <a:gd name="T11" fmla="*/ 61 h 504"/>
                <a:gd name="T12" fmla="*/ 86 w 140"/>
                <a:gd name="T13" fmla="*/ 350 h 5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0" h="504">
                  <a:moveTo>
                    <a:pt x="86" y="350"/>
                  </a:moveTo>
                  <a:cubicBezTo>
                    <a:pt x="103" y="402"/>
                    <a:pt x="120" y="453"/>
                    <a:pt x="139" y="504"/>
                  </a:cubicBezTo>
                  <a:cubicBezTo>
                    <a:pt x="139" y="495"/>
                    <a:pt x="139" y="487"/>
                    <a:pt x="140" y="478"/>
                  </a:cubicBezTo>
                  <a:cubicBezTo>
                    <a:pt x="124" y="435"/>
                    <a:pt x="109" y="391"/>
                    <a:pt x="95" y="347"/>
                  </a:cubicBezTo>
                  <a:cubicBezTo>
                    <a:pt x="58" y="233"/>
                    <a:pt x="27" y="117"/>
                    <a:pt x="0" y="0"/>
                  </a:cubicBezTo>
                  <a:cubicBezTo>
                    <a:pt x="2" y="20"/>
                    <a:pt x="4" y="41"/>
                    <a:pt x="6" y="61"/>
                  </a:cubicBezTo>
                  <a:cubicBezTo>
                    <a:pt x="30" y="158"/>
                    <a:pt x="56" y="255"/>
                    <a:pt x="86" y="35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3" name="Freeform 13"/>
            <p:cNvSpPr>
              <a:spLocks noChangeArrowheads="1"/>
            </p:cNvSpPr>
            <p:nvPr/>
          </p:nvSpPr>
          <p:spPr bwMode="auto">
            <a:xfrm>
              <a:off x="3174622" y="4730255"/>
              <a:ext cx="519314" cy="1210171"/>
            </a:xfrm>
            <a:custGeom>
              <a:avLst/>
              <a:gdLst>
                <a:gd name="T0" fmla="*/ 8 w 132"/>
                <a:gd name="T1" fmla="*/ 22 h 308"/>
                <a:gd name="T2" fmla="*/ 0 w 132"/>
                <a:gd name="T3" fmla="*/ 0 h 308"/>
                <a:gd name="T4" fmla="*/ 0 w 132"/>
                <a:gd name="T5" fmla="*/ 29 h 308"/>
                <a:gd name="T6" fmla="*/ 68 w 132"/>
                <a:gd name="T7" fmla="*/ 194 h 308"/>
                <a:gd name="T8" fmla="*/ 123 w 132"/>
                <a:gd name="T9" fmla="*/ 308 h 308"/>
                <a:gd name="T10" fmla="*/ 132 w 132"/>
                <a:gd name="T11" fmla="*/ 308 h 308"/>
                <a:gd name="T12" fmla="*/ 77 w 132"/>
                <a:gd name="T13" fmla="*/ 190 h 308"/>
                <a:gd name="T14" fmla="*/ 8 w 132"/>
                <a:gd name="T15" fmla="*/ 22 h 3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2" h="308">
                  <a:moveTo>
                    <a:pt x="8" y="22"/>
                  </a:moveTo>
                  <a:cubicBezTo>
                    <a:pt x="5" y="15"/>
                    <a:pt x="2" y="8"/>
                    <a:pt x="0" y="0"/>
                  </a:cubicBezTo>
                  <a:cubicBezTo>
                    <a:pt x="0" y="10"/>
                    <a:pt x="0" y="19"/>
                    <a:pt x="0" y="29"/>
                  </a:cubicBezTo>
                  <a:cubicBezTo>
                    <a:pt x="21" y="85"/>
                    <a:pt x="44" y="140"/>
                    <a:pt x="68" y="194"/>
                  </a:cubicBezTo>
                  <a:cubicBezTo>
                    <a:pt x="85" y="232"/>
                    <a:pt x="104" y="270"/>
                    <a:pt x="123" y="308"/>
                  </a:cubicBezTo>
                  <a:cubicBezTo>
                    <a:pt x="132" y="308"/>
                    <a:pt x="132" y="308"/>
                    <a:pt x="132" y="308"/>
                  </a:cubicBezTo>
                  <a:cubicBezTo>
                    <a:pt x="113" y="269"/>
                    <a:pt x="94" y="230"/>
                    <a:pt x="77" y="190"/>
                  </a:cubicBezTo>
                  <a:cubicBezTo>
                    <a:pt x="52" y="135"/>
                    <a:pt x="29" y="79"/>
                    <a:pt x="8" y="22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8" name="Freeform 14"/>
            <p:cNvSpPr>
              <a:spLocks noChangeArrowheads="1"/>
            </p:cNvSpPr>
            <p:nvPr/>
          </p:nvSpPr>
          <p:spPr bwMode="auto">
            <a:xfrm>
              <a:off x="3305804" y="5630785"/>
              <a:ext cx="146057" cy="309641"/>
            </a:xfrm>
            <a:custGeom>
              <a:avLst/>
              <a:gdLst>
                <a:gd name="T0" fmla="*/ 28 w 37"/>
                <a:gd name="T1" fmla="*/ 79 h 79"/>
                <a:gd name="T2" fmla="*/ 37 w 37"/>
                <a:gd name="T3" fmla="*/ 79 h 79"/>
                <a:gd name="T4" fmla="*/ 0 w 37"/>
                <a:gd name="T5" fmla="*/ 0 h 79"/>
                <a:gd name="T6" fmla="*/ 28 w 37"/>
                <a:gd name="T7" fmla="*/ 79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7" h="79">
                  <a:moveTo>
                    <a:pt x="28" y="79"/>
                  </a:moveTo>
                  <a:cubicBezTo>
                    <a:pt x="37" y="79"/>
                    <a:pt x="37" y="79"/>
                    <a:pt x="37" y="79"/>
                  </a:cubicBezTo>
                  <a:cubicBezTo>
                    <a:pt x="24" y="53"/>
                    <a:pt x="12" y="27"/>
                    <a:pt x="0" y="0"/>
                  </a:cubicBezTo>
                  <a:cubicBezTo>
                    <a:pt x="8" y="27"/>
                    <a:pt x="17" y="53"/>
                    <a:pt x="28" y="79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1" name="Freeform 15"/>
            <p:cNvSpPr>
              <a:spLocks noChangeArrowheads="1"/>
            </p:cNvSpPr>
            <p:nvPr/>
          </p:nvSpPr>
          <p:spPr bwMode="auto">
            <a:xfrm>
              <a:off x="2572813" y="2818321"/>
              <a:ext cx="700533" cy="2834099"/>
            </a:xfrm>
            <a:custGeom>
              <a:avLst/>
              <a:gdLst>
                <a:gd name="T0" fmla="*/ 162 w 178"/>
                <a:gd name="T1" fmla="*/ 660 h 722"/>
                <a:gd name="T2" fmla="*/ 116 w 178"/>
                <a:gd name="T3" fmla="*/ 534 h 722"/>
                <a:gd name="T4" fmla="*/ 40 w 178"/>
                <a:gd name="T5" fmla="*/ 236 h 722"/>
                <a:gd name="T6" fmla="*/ 12 w 178"/>
                <a:gd name="T7" fmla="*/ 51 h 722"/>
                <a:gd name="T8" fmla="*/ 0 w 178"/>
                <a:gd name="T9" fmla="*/ 0 h 722"/>
                <a:gd name="T10" fmla="*/ 33 w 178"/>
                <a:gd name="T11" fmla="*/ 237 h 722"/>
                <a:gd name="T12" fmla="*/ 107 w 178"/>
                <a:gd name="T13" fmla="*/ 537 h 722"/>
                <a:gd name="T14" fmla="*/ 160 w 178"/>
                <a:gd name="T15" fmla="*/ 681 h 722"/>
                <a:gd name="T16" fmla="*/ 178 w 178"/>
                <a:gd name="T17" fmla="*/ 722 h 722"/>
                <a:gd name="T18" fmla="*/ 174 w 178"/>
                <a:gd name="T19" fmla="*/ 708 h 722"/>
                <a:gd name="T20" fmla="*/ 162 w 178"/>
                <a:gd name="T21" fmla="*/ 660 h 7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78" h="722">
                  <a:moveTo>
                    <a:pt x="162" y="660"/>
                  </a:moveTo>
                  <a:cubicBezTo>
                    <a:pt x="145" y="618"/>
                    <a:pt x="130" y="576"/>
                    <a:pt x="116" y="534"/>
                  </a:cubicBezTo>
                  <a:cubicBezTo>
                    <a:pt x="84" y="437"/>
                    <a:pt x="59" y="337"/>
                    <a:pt x="40" y="236"/>
                  </a:cubicBezTo>
                  <a:cubicBezTo>
                    <a:pt x="29" y="175"/>
                    <a:pt x="20" y="113"/>
                    <a:pt x="12" y="51"/>
                  </a:cubicBezTo>
                  <a:cubicBezTo>
                    <a:pt x="8" y="34"/>
                    <a:pt x="4" y="17"/>
                    <a:pt x="0" y="0"/>
                  </a:cubicBezTo>
                  <a:cubicBezTo>
                    <a:pt x="8" y="79"/>
                    <a:pt x="19" y="159"/>
                    <a:pt x="33" y="237"/>
                  </a:cubicBezTo>
                  <a:cubicBezTo>
                    <a:pt x="51" y="339"/>
                    <a:pt x="76" y="439"/>
                    <a:pt x="107" y="537"/>
                  </a:cubicBezTo>
                  <a:cubicBezTo>
                    <a:pt x="123" y="586"/>
                    <a:pt x="141" y="634"/>
                    <a:pt x="160" y="681"/>
                  </a:cubicBezTo>
                  <a:cubicBezTo>
                    <a:pt x="166" y="695"/>
                    <a:pt x="172" y="708"/>
                    <a:pt x="178" y="722"/>
                  </a:cubicBezTo>
                  <a:cubicBezTo>
                    <a:pt x="176" y="717"/>
                    <a:pt x="175" y="713"/>
                    <a:pt x="174" y="708"/>
                  </a:cubicBezTo>
                  <a:cubicBezTo>
                    <a:pt x="169" y="692"/>
                    <a:pt x="165" y="676"/>
                    <a:pt x="162" y="66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2" name="Freeform 16"/>
            <p:cNvSpPr>
              <a:spLocks noChangeArrowheads="1"/>
            </p:cNvSpPr>
            <p:nvPr/>
          </p:nvSpPr>
          <p:spPr bwMode="auto">
            <a:xfrm>
              <a:off x="2506546" y="285750"/>
              <a:ext cx="90610" cy="2493358"/>
            </a:xfrm>
            <a:custGeom>
              <a:avLst/>
              <a:gdLst>
                <a:gd name="T0" fmla="*/ 11 w 23"/>
                <a:gd name="T1" fmla="*/ 577 h 635"/>
                <a:gd name="T2" fmla="*/ 12 w 23"/>
                <a:gd name="T3" fmla="*/ 589 h 635"/>
                <a:gd name="T4" fmla="*/ 22 w 23"/>
                <a:gd name="T5" fmla="*/ 632 h 635"/>
                <a:gd name="T6" fmla="*/ 23 w 23"/>
                <a:gd name="T7" fmla="*/ 635 h 635"/>
                <a:gd name="T8" fmla="*/ 17 w 23"/>
                <a:gd name="T9" fmla="*/ 576 h 635"/>
                <a:gd name="T10" fmla="*/ 5 w 23"/>
                <a:gd name="T11" fmla="*/ 269 h 635"/>
                <a:gd name="T12" fmla="*/ 15 w 23"/>
                <a:gd name="T13" fmla="*/ 0 h 635"/>
                <a:gd name="T14" fmla="*/ 12 w 23"/>
                <a:gd name="T15" fmla="*/ 0 h 635"/>
                <a:gd name="T16" fmla="*/ 1 w 23"/>
                <a:gd name="T17" fmla="*/ 269 h 635"/>
                <a:gd name="T18" fmla="*/ 11 w 23"/>
                <a:gd name="T19" fmla="*/ 577 h 6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3" h="635">
                  <a:moveTo>
                    <a:pt x="11" y="577"/>
                  </a:moveTo>
                  <a:cubicBezTo>
                    <a:pt x="12" y="581"/>
                    <a:pt x="12" y="585"/>
                    <a:pt x="12" y="589"/>
                  </a:cubicBezTo>
                  <a:cubicBezTo>
                    <a:pt x="15" y="603"/>
                    <a:pt x="19" y="617"/>
                    <a:pt x="22" y="632"/>
                  </a:cubicBezTo>
                  <a:cubicBezTo>
                    <a:pt x="22" y="633"/>
                    <a:pt x="22" y="634"/>
                    <a:pt x="23" y="635"/>
                  </a:cubicBezTo>
                  <a:cubicBezTo>
                    <a:pt x="21" y="615"/>
                    <a:pt x="19" y="596"/>
                    <a:pt x="17" y="576"/>
                  </a:cubicBezTo>
                  <a:cubicBezTo>
                    <a:pt x="9" y="474"/>
                    <a:pt x="5" y="372"/>
                    <a:pt x="5" y="269"/>
                  </a:cubicBezTo>
                  <a:cubicBezTo>
                    <a:pt x="6" y="179"/>
                    <a:pt x="9" y="90"/>
                    <a:pt x="15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5" y="89"/>
                    <a:pt x="2" y="179"/>
                    <a:pt x="1" y="269"/>
                  </a:cubicBezTo>
                  <a:cubicBezTo>
                    <a:pt x="0" y="372"/>
                    <a:pt x="3" y="474"/>
                    <a:pt x="11" y="577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3" name="Freeform 17"/>
            <p:cNvSpPr>
              <a:spLocks noChangeArrowheads="1"/>
            </p:cNvSpPr>
            <p:nvPr/>
          </p:nvSpPr>
          <p:spPr bwMode="auto">
            <a:xfrm>
              <a:off x="2553880" y="2599273"/>
              <a:ext cx="67619" cy="420517"/>
            </a:xfrm>
            <a:custGeom>
              <a:avLst/>
              <a:gdLst>
                <a:gd name="T0" fmla="*/ 0 w 17"/>
                <a:gd name="T1" fmla="*/ 0 h 107"/>
                <a:gd name="T2" fmla="*/ 5 w 17"/>
                <a:gd name="T3" fmla="*/ 56 h 107"/>
                <a:gd name="T4" fmla="*/ 17 w 17"/>
                <a:gd name="T5" fmla="*/ 107 h 107"/>
                <a:gd name="T6" fmla="*/ 11 w 17"/>
                <a:gd name="T7" fmla="*/ 46 h 107"/>
                <a:gd name="T8" fmla="*/ 10 w 17"/>
                <a:gd name="T9" fmla="*/ 43 h 107"/>
                <a:gd name="T10" fmla="*/ 0 w 17"/>
                <a:gd name="T11" fmla="*/ 0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07">
                  <a:moveTo>
                    <a:pt x="0" y="0"/>
                  </a:moveTo>
                  <a:cubicBezTo>
                    <a:pt x="2" y="19"/>
                    <a:pt x="3" y="37"/>
                    <a:pt x="5" y="56"/>
                  </a:cubicBezTo>
                  <a:cubicBezTo>
                    <a:pt x="9" y="73"/>
                    <a:pt x="13" y="90"/>
                    <a:pt x="17" y="107"/>
                  </a:cubicBezTo>
                  <a:cubicBezTo>
                    <a:pt x="15" y="87"/>
                    <a:pt x="13" y="66"/>
                    <a:pt x="11" y="46"/>
                  </a:cubicBezTo>
                  <a:cubicBezTo>
                    <a:pt x="10" y="45"/>
                    <a:pt x="10" y="44"/>
                    <a:pt x="10" y="43"/>
                  </a:cubicBezTo>
                  <a:cubicBezTo>
                    <a:pt x="7" y="28"/>
                    <a:pt x="3" y="1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4" name="Freeform 18"/>
            <p:cNvSpPr>
              <a:spLocks noChangeArrowheads="1"/>
            </p:cNvSpPr>
            <p:nvPr/>
          </p:nvSpPr>
          <p:spPr bwMode="auto">
            <a:xfrm>
              <a:off x="3143518" y="4757298"/>
              <a:ext cx="162286" cy="873487"/>
            </a:xfrm>
            <a:custGeom>
              <a:avLst/>
              <a:gdLst>
                <a:gd name="T0" fmla="*/ 0 w 41"/>
                <a:gd name="T1" fmla="*/ 0 h 222"/>
                <a:gd name="T2" fmla="*/ 5 w 41"/>
                <a:gd name="T3" fmla="*/ 93 h 222"/>
                <a:gd name="T4" fmla="*/ 17 w 41"/>
                <a:gd name="T5" fmla="*/ 166 h 222"/>
                <a:gd name="T6" fmla="*/ 24 w 41"/>
                <a:gd name="T7" fmla="*/ 184 h 222"/>
                <a:gd name="T8" fmla="*/ 41 w 41"/>
                <a:gd name="T9" fmla="*/ 222 h 222"/>
                <a:gd name="T10" fmla="*/ 38 w 41"/>
                <a:gd name="T11" fmla="*/ 212 h 222"/>
                <a:gd name="T12" fmla="*/ 13 w 41"/>
                <a:gd name="T13" fmla="*/ 92 h 222"/>
                <a:gd name="T14" fmla="*/ 8 w 41"/>
                <a:gd name="T15" fmla="*/ 22 h 222"/>
                <a:gd name="T16" fmla="*/ 7 w 41"/>
                <a:gd name="T17" fmla="*/ 18 h 222"/>
                <a:gd name="T18" fmla="*/ 0 w 41"/>
                <a:gd name="T19" fmla="*/ 0 h 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1" h="222">
                  <a:moveTo>
                    <a:pt x="0" y="0"/>
                  </a:moveTo>
                  <a:cubicBezTo>
                    <a:pt x="0" y="31"/>
                    <a:pt x="2" y="62"/>
                    <a:pt x="5" y="93"/>
                  </a:cubicBezTo>
                  <a:cubicBezTo>
                    <a:pt x="8" y="117"/>
                    <a:pt x="12" y="142"/>
                    <a:pt x="17" y="166"/>
                  </a:cubicBezTo>
                  <a:cubicBezTo>
                    <a:pt x="19" y="172"/>
                    <a:pt x="22" y="178"/>
                    <a:pt x="24" y="184"/>
                  </a:cubicBezTo>
                  <a:cubicBezTo>
                    <a:pt x="30" y="197"/>
                    <a:pt x="35" y="209"/>
                    <a:pt x="41" y="222"/>
                  </a:cubicBezTo>
                  <a:cubicBezTo>
                    <a:pt x="40" y="219"/>
                    <a:pt x="39" y="215"/>
                    <a:pt x="38" y="212"/>
                  </a:cubicBezTo>
                  <a:cubicBezTo>
                    <a:pt x="26" y="172"/>
                    <a:pt x="18" y="132"/>
                    <a:pt x="13" y="92"/>
                  </a:cubicBezTo>
                  <a:cubicBezTo>
                    <a:pt x="11" y="68"/>
                    <a:pt x="9" y="45"/>
                    <a:pt x="8" y="22"/>
                  </a:cubicBezTo>
                  <a:cubicBezTo>
                    <a:pt x="8" y="21"/>
                    <a:pt x="7" y="20"/>
                    <a:pt x="7" y="18"/>
                  </a:cubicBezTo>
                  <a:cubicBezTo>
                    <a:pt x="5" y="12"/>
                    <a:pt x="2" y="6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5" name="Freeform 19"/>
            <p:cNvSpPr>
              <a:spLocks noChangeArrowheads="1"/>
            </p:cNvSpPr>
            <p:nvPr/>
          </p:nvSpPr>
          <p:spPr bwMode="auto">
            <a:xfrm>
              <a:off x="3147575" y="1282282"/>
              <a:ext cx="1768913" cy="3447973"/>
            </a:xfrm>
            <a:custGeom>
              <a:avLst/>
              <a:gdLst>
                <a:gd name="T0" fmla="*/ 7 w 450"/>
                <a:gd name="T1" fmla="*/ 854 h 878"/>
                <a:gd name="T2" fmla="*/ 50 w 450"/>
                <a:gd name="T3" fmla="*/ 613 h 878"/>
                <a:gd name="T4" fmla="*/ 149 w 450"/>
                <a:gd name="T5" fmla="*/ 388 h 878"/>
                <a:gd name="T6" fmla="*/ 285 w 450"/>
                <a:gd name="T7" fmla="*/ 183 h 878"/>
                <a:gd name="T8" fmla="*/ 364 w 450"/>
                <a:gd name="T9" fmla="*/ 89 h 878"/>
                <a:gd name="T10" fmla="*/ 406 w 450"/>
                <a:gd name="T11" fmla="*/ 44 h 878"/>
                <a:gd name="T12" fmla="*/ 450 w 450"/>
                <a:gd name="T13" fmla="*/ 1 h 878"/>
                <a:gd name="T14" fmla="*/ 450 w 450"/>
                <a:gd name="T15" fmla="*/ 0 h 878"/>
                <a:gd name="T16" fmla="*/ 405 w 450"/>
                <a:gd name="T17" fmla="*/ 43 h 878"/>
                <a:gd name="T18" fmla="*/ 363 w 450"/>
                <a:gd name="T19" fmla="*/ 88 h 878"/>
                <a:gd name="T20" fmla="*/ 283 w 450"/>
                <a:gd name="T21" fmla="*/ 181 h 878"/>
                <a:gd name="T22" fmla="*/ 145 w 450"/>
                <a:gd name="T23" fmla="*/ 386 h 878"/>
                <a:gd name="T24" fmla="*/ 45 w 450"/>
                <a:gd name="T25" fmla="*/ 611 h 878"/>
                <a:gd name="T26" fmla="*/ 0 w 450"/>
                <a:gd name="T27" fmla="*/ 854 h 878"/>
                <a:gd name="T28" fmla="*/ 0 w 450"/>
                <a:gd name="T29" fmla="*/ 859 h 878"/>
                <a:gd name="T30" fmla="*/ 7 w 450"/>
                <a:gd name="T31" fmla="*/ 878 h 878"/>
                <a:gd name="T32" fmla="*/ 7 w 450"/>
                <a:gd name="T33" fmla="*/ 854 h 8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450" h="878">
                  <a:moveTo>
                    <a:pt x="7" y="854"/>
                  </a:moveTo>
                  <a:cubicBezTo>
                    <a:pt x="10" y="772"/>
                    <a:pt x="26" y="691"/>
                    <a:pt x="50" y="613"/>
                  </a:cubicBezTo>
                  <a:cubicBezTo>
                    <a:pt x="75" y="535"/>
                    <a:pt x="109" y="460"/>
                    <a:pt x="149" y="388"/>
                  </a:cubicBezTo>
                  <a:cubicBezTo>
                    <a:pt x="189" y="316"/>
                    <a:pt x="235" y="248"/>
                    <a:pt x="285" y="183"/>
                  </a:cubicBezTo>
                  <a:cubicBezTo>
                    <a:pt x="310" y="151"/>
                    <a:pt x="337" y="119"/>
                    <a:pt x="364" y="89"/>
                  </a:cubicBezTo>
                  <a:cubicBezTo>
                    <a:pt x="378" y="74"/>
                    <a:pt x="392" y="58"/>
                    <a:pt x="406" y="44"/>
                  </a:cubicBezTo>
                  <a:cubicBezTo>
                    <a:pt x="421" y="29"/>
                    <a:pt x="435" y="15"/>
                    <a:pt x="450" y="1"/>
                  </a:cubicBezTo>
                  <a:cubicBezTo>
                    <a:pt x="450" y="0"/>
                    <a:pt x="450" y="0"/>
                    <a:pt x="450" y="0"/>
                  </a:cubicBezTo>
                  <a:cubicBezTo>
                    <a:pt x="434" y="14"/>
                    <a:pt x="420" y="28"/>
                    <a:pt x="405" y="43"/>
                  </a:cubicBezTo>
                  <a:cubicBezTo>
                    <a:pt x="391" y="57"/>
                    <a:pt x="377" y="72"/>
                    <a:pt x="363" y="88"/>
                  </a:cubicBezTo>
                  <a:cubicBezTo>
                    <a:pt x="335" y="118"/>
                    <a:pt x="308" y="149"/>
                    <a:pt x="283" y="181"/>
                  </a:cubicBezTo>
                  <a:cubicBezTo>
                    <a:pt x="232" y="246"/>
                    <a:pt x="185" y="314"/>
                    <a:pt x="145" y="386"/>
                  </a:cubicBezTo>
                  <a:cubicBezTo>
                    <a:pt x="104" y="457"/>
                    <a:pt x="70" y="533"/>
                    <a:pt x="45" y="611"/>
                  </a:cubicBezTo>
                  <a:cubicBezTo>
                    <a:pt x="19" y="690"/>
                    <a:pt x="3" y="771"/>
                    <a:pt x="0" y="854"/>
                  </a:cubicBezTo>
                  <a:cubicBezTo>
                    <a:pt x="0" y="856"/>
                    <a:pt x="0" y="857"/>
                    <a:pt x="0" y="859"/>
                  </a:cubicBezTo>
                  <a:cubicBezTo>
                    <a:pt x="2" y="865"/>
                    <a:pt x="4" y="872"/>
                    <a:pt x="7" y="878"/>
                  </a:cubicBezTo>
                  <a:cubicBezTo>
                    <a:pt x="7" y="870"/>
                    <a:pt x="7" y="862"/>
                    <a:pt x="7" y="85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6" name="Freeform 20"/>
            <p:cNvSpPr>
              <a:spLocks noChangeArrowheads="1"/>
            </p:cNvSpPr>
            <p:nvPr/>
          </p:nvSpPr>
          <p:spPr bwMode="auto">
            <a:xfrm>
              <a:off x="3273346" y="5652419"/>
              <a:ext cx="137943" cy="288007"/>
            </a:xfrm>
            <a:custGeom>
              <a:avLst/>
              <a:gdLst>
                <a:gd name="T0" fmla="*/ 0 w 35"/>
                <a:gd name="T1" fmla="*/ 0 h 73"/>
                <a:gd name="T2" fmla="*/ 26 w 35"/>
                <a:gd name="T3" fmla="*/ 73 h 73"/>
                <a:gd name="T4" fmla="*/ 35 w 35"/>
                <a:gd name="T5" fmla="*/ 73 h 73"/>
                <a:gd name="T6" fmla="*/ 0 w 35"/>
                <a:gd name="T7" fmla="*/ 0 h 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5" h="73">
                  <a:moveTo>
                    <a:pt x="0" y="0"/>
                  </a:moveTo>
                  <a:cubicBezTo>
                    <a:pt x="7" y="24"/>
                    <a:pt x="16" y="49"/>
                    <a:pt x="26" y="73"/>
                  </a:cubicBezTo>
                  <a:cubicBezTo>
                    <a:pt x="35" y="73"/>
                    <a:pt x="35" y="73"/>
                    <a:pt x="35" y="73"/>
                  </a:cubicBezTo>
                  <a:cubicBezTo>
                    <a:pt x="23" y="49"/>
                    <a:pt x="11" y="24"/>
                    <a:pt x="0" y="0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7" name="Freeform 21"/>
            <p:cNvSpPr>
              <a:spLocks noChangeArrowheads="1"/>
            </p:cNvSpPr>
            <p:nvPr/>
          </p:nvSpPr>
          <p:spPr bwMode="auto">
            <a:xfrm>
              <a:off x="3143518" y="4655887"/>
              <a:ext cx="31104" cy="189300"/>
            </a:xfrm>
            <a:custGeom>
              <a:avLst/>
              <a:gdLst>
                <a:gd name="T0" fmla="*/ 7 w 8"/>
                <a:gd name="T1" fmla="*/ 44 h 48"/>
                <a:gd name="T2" fmla="*/ 8 w 8"/>
                <a:gd name="T3" fmla="*/ 48 h 48"/>
                <a:gd name="T4" fmla="*/ 8 w 8"/>
                <a:gd name="T5" fmla="*/ 19 h 48"/>
                <a:gd name="T6" fmla="*/ 1 w 8"/>
                <a:gd name="T7" fmla="*/ 0 h 48"/>
                <a:gd name="T8" fmla="*/ 0 w 8"/>
                <a:gd name="T9" fmla="*/ 26 h 48"/>
                <a:gd name="T10" fmla="*/ 7 w 8"/>
                <a:gd name="T11" fmla="*/ 44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48">
                  <a:moveTo>
                    <a:pt x="7" y="44"/>
                  </a:moveTo>
                  <a:cubicBezTo>
                    <a:pt x="7" y="46"/>
                    <a:pt x="8" y="47"/>
                    <a:pt x="8" y="48"/>
                  </a:cubicBezTo>
                  <a:cubicBezTo>
                    <a:pt x="8" y="38"/>
                    <a:pt x="8" y="29"/>
                    <a:pt x="8" y="19"/>
                  </a:cubicBezTo>
                  <a:cubicBezTo>
                    <a:pt x="5" y="13"/>
                    <a:pt x="3" y="6"/>
                    <a:pt x="1" y="0"/>
                  </a:cubicBezTo>
                  <a:cubicBezTo>
                    <a:pt x="0" y="9"/>
                    <a:pt x="0" y="17"/>
                    <a:pt x="0" y="26"/>
                  </a:cubicBezTo>
                  <a:cubicBezTo>
                    <a:pt x="2" y="32"/>
                    <a:pt x="5" y="38"/>
                    <a:pt x="7" y="44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38" name="Freeform 22"/>
            <p:cNvSpPr>
              <a:spLocks noChangeArrowheads="1"/>
            </p:cNvSpPr>
            <p:nvPr/>
          </p:nvSpPr>
          <p:spPr bwMode="auto">
            <a:xfrm>
              <a:off x="3211137" y="5410385"/>
              <a:ext cx="204209" cy="530041"/>
            </a:xfrm>
            <a:custGeom>
              <a:avLst/>
              <a:gdLst>
                <a:gd name="T0" fmla="*/ 7 w 52"/>
                <a:gd name="T1" fmla="*/ 18 h 135"/>
                <a:gd name="T2" fmla="*/ 0 w 52"/>
                <a:gd name="T3" fmla="*/ 0 h 135"/>
                <a:gd name="T4" fmla="*/ 12 w 52"/>
                <a:gd name="T5" fmla="*/ 48 h 135"/>
                <a:gd name="T6" fmla="*/ 16 w 52"/>
                <a:gd name="T7" fmla="*/ 62 h 135"/>
                <a:gd name="T8" fmla="*/ 51 w 52"/>
                <a:gd name="T9" fmla="*/ 135 h 135"/>
                <a:gd name="T10" fmla="*/ 52 w 52"/>
                <a:gd name="T11" fmla="*/ 135 h 135"/>
                <a:gd name="T12" fmla="*/ 24 w 52"/>
                <a:gd name="T13" fmla="*/ 56 h 135"/>
                <a:gd name="T14" fmla="*/ 7 w 52"/>
                <a:gd name="T15" fmla="*/ 18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135">
                  <a:moveTo>
                    <a:pt x="7" y="18"/>
                  </a:moveTo>
                  <a:cubicBezTo>
                    <a:pt x="5" y="12"/>
                    <a:pt x="2" y="6"/>
                    <a:pt x="0" y="0"/>
                  </a:cubicBezTo>
                  <a:cubicBezTo>
                    <a:pt x="3" y="16"/>
                    <a:pt x="7" y="32"/>
                    <a:pt x="12" y="48"/>
                  </a:cubicBezTo>
                  <a:cubicBezTo>
                    <a:pt x="13" y="53"/>
                    <a:pt x="14" y="57"/>
                    <a:pt x="16" y="62"/>
                  </a:cubicBezTo>
                  <a:cubicBezTo>
                    <a:pt x="27" y="86"/>
                    <a:pt x="39" y="111"/>
                    <a:pt x="51" y="135"/>
                  </a:cubicBezTo>
                  <a:cubicBezTo>
                    <a:pt x="52" y="135"/>
                    <a:pt x="52" y="135"/>
                    <a:pt x="52" y="135"/>
                  </a:cubicBezTo>
                  <a:cubicBezTo>
                    <a:pt x="41" y="109"/>
                    <a:pt x="32" y="83"/>
                    <a:pt x="24" y="56"/>
                  </a:cubicBezTo>
                  <a:cubicBezTo>
                    <a:pt x="18" y="43"/>
                    <a:pt x="13" y="31"/>
                    <a:pt x="7" y="18"/>
                  </a:cubicBezTo>
                  <a:close/>
                </a:path>
              </a:pathLst>
            </a:custGeom>
            <a:solidFill>
              <a:schemeClr val="tx2">
                <a:alpha val="2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grpSp>
        <p:nvGrpSpPr>
          <p:cNvPr id="1027" name="Group 9"/>
          <p:cNvGrpSpPr/>
          <p:nvPr/>
        </p:nvGrpSpPr>
        <p:grpSpPr>
          <a:xfrm>
            <a:off x="26988" y="0"/>
            <a:ext cx="2357437" cy="6853238"/>
            <a:chOff x="6627813" y="194833"/>
            <a:chExt cx="1952625" cy="5678918"/>
          </a:xfrm>
        </p:grpSpPr>
        <p:sp>
          <p:nvSpPr>
            <p:cNvPr id="1040" name="Freeform 27"/>
            <p:cNvSpPr>
              <a:spLocks noChangeArrowheads="1"/>
            </p:cNvSpPr>
            <p:nvPr/>
          </p:nvSpPr>
          <p:spPr bwMode="auto">
            <a:xfrm>
              <a:off x="6627813" y="194833"/>
              <a:ext cx="408933" cy="3646504"/>
            </a:xfrm>
            <a:custGeom>
              <a:avLst/>
              <a:gdLst>
                <a:gd name="T0" fmla="*/ 7 w 103"/>
                <a:gd name="T1" fmla="*/ 210 h 920"/>
                <a:gd name="T2" fmla="*/ 26 w 103"/>
                <a:gd name="T3" fmla="*/ 445 h 920"/>
                <a:gd name="T4" fmla="*/ 57 w 103"/>
                <a:gd name="T5" fmla="*/ 679 h 920"/>
                <a:gd name="T6" fmla="*/ 101 w 103"/>
                <a:gd name="T7" fmla="*/ 911 h 920"/>
                <a:gd name="T8" fmla="*/ 103 w 103"/>
                <a:gd name="T9" fmla="*/ 920 h 920"/>
                <a:gd name="T10" fmla="*/ 99 w 103"/>
                <a:gd name="T11" fmla="*/ 874 h 920"/>
                <a:gd name="T12" fmla="*/ 99 w 103"/>
                <a:gd name="T13" fmla="*/ 866 h 920"/>
                <a:gd name="T14" fmla="*/ 63 w 103"/>
                <a:gd name="T15" fmla="*/ 678 h 920"/>
                <a:gd name="T16" fmla="*/ 30 w 103"/>
                <a:gd name="T17" fmla="*/ 444 h 920"/>
                <a:gd name="T18" fmla="*/ 9 w 103"/>
                <a:gd name="T19" fmla="*/ 209 h 920"/>
                <a:gd name="T20" fmla="*/ 3 w 103"/>
                <a:gd name="T21" fmla="*/ 92 h 920"/>
                <a:gd name="T22" fmla="*/ 1 w 103"/>
                <a:gd name="T23" fmla="*/ 0 h 920"/>
                <a:gd name="T24" fmla="*/ 0 w 103"/>
                <a:gd name="T25" fmla="*/ 0 h 920"/>
                <a:gd name="T26" fmla="*/ 1 w 103"/>
                <a:gd name="T27" fmla="*/ 92 h 920"/>
                <a:gd name="T28" fmla="*/ 7 w 103"/>
                <a:gd name="T29" fmla="*/ 210 h 9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03" h="920">
                  <a:moveTo>
                    <a:pt x="7" y="210"/>
                  </a:moveTo>
                  <a:cubicBezTo>
                    <a:pt x="11" y="288"/>
                    <a:pt x="17" y="367"/>
                    <a:pt x="26" y="445"/>
                  </a:cubicBezTo>
                  <a:cubicBezTo>
                    <a:pt x="34" y="523"/>
                    <a:pt x="44" y="601"/>
                    <a:pt x="57" y="679"/>
                  </a:cubicBezTo>
                  <a:cubicBezTo>
                    <a:pt x="69" y="757"/>
                    <a:pt x="84" y="834"/>
                    <a:pt x="101" y="911"/>
                  </a:cubicBezTo>
                  <a:cubicBezTo>
                    <a:pt x="102" y="914"/>
                    <a:pt x="103" y="917"/>
                    <a:pt x="103" y="920"/>
                  </a:cubicBezTo>
                  <a:cubicBezTo>
                    <a:pt x="102" y="905"/>
                    <a:pt x="100" y="889"/>
                    <a:pt x="99" y="874"/>
                  </a:cubicBezTo>
                  <a:cubicBezTo>
                    <a:pt x="99" y="871"/>
                    <a:pt x="99" y="868"/>
                    <a:pt x="99" y="866"/>
                  </a:cubicBezTo>
                  <a:cubicBezTo>
                    <a:pt x="85" y="803"/>
                    <a:pt x="73" y="741"/>
                    <a:pt x="63" y="678"/>
                  </a:cubicBezTo>
                  <a:cubicBezTo>
                    <a:pt x="50" y="600"/>
                    <a:pt x="39" y="523"/>
                    <a:pt x="30" y="444"/>
                  </a:cubicBezTo>
                  <a:cubicBezTo>
                    <a:pt x="21" y="366"/>
                    <a:pt x="14" y="288"/>
                    <a:pt x="9" y="209"/>
                  </a:cubicBezTo>
                  <a:cubicBezTo>
                    <a:pt x="7" y="170"/>
                    <a:pt x="5" y="131"/>
                    <a:pt x="3" y="92"/>
                  </a:cubicBezTo>
                  <a:cubicBezTo>
                    <a:pt x="2" y="61"/>
                    <a:pt x="1" y="31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1"/>
                    <a:pt x="1" y="61"/>
                    <a:pt x="1" y="92"/>
                  </a:cubicBezTo>
                  <a:cubicBezTo>
                    <a:pt x="3" y="131"/>
                    <a:pt x="4" y="170"/>
                    <a:pt x="7" y="21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1" name="Freeform 28"/>
            <p:cNvSpPr>
              <a:spLocks noChangeArrowheads="1"/>
            </p:cNvSpPr>
            <p:nvPr/>
          </p:nvSpPr>
          <p:spPr bwMode="auto">
            <a:xfrm>
              <a:off x="7061730" y="3771618"/>
              <a:ext cx="349763" cy="1310216"/>
            </a:xfrm>
            <a:custGeom>
              <a:avLst/>
              <a:gdLst>
                <a:gd name="T0" fmla="*/ 53 w 88"/>
                <a:gd name="T1" fmla="*/ 229 h 330"/>
                <a:gd name="T2" fmla="*/ 88 w 88"/>
                <a:gd name="T3" fmla="*/ 330 h 330"/>
                <a:gd name="T4" fmla="*/ 88 w 88"/>
                <a:gd name="T5" fmla="*/ 308 h 330"/>
                <a:gd name="T6" fmla="*/ 88 w 88"/>
                <a:gd name="T7" fmla="*/ 304 h 330"/>
                <a:gd name="T8" fmla="*/ 62 w 88"/>
                <a:gd name="T9" fmla="*/ 226 h 330"/>
                <a:gd name="T10" fmla="*/ 0 w 88"/>
                <a:gd name="T11" fmla="*/ 0 h 330"/>
                <a:gd name="T12" fmla="*/ 7 w 88"/>
                <a:gd name="T13" fmla="*/ 63 h 330"/>
                <a:gd name="T14" fmla="*/ 53 w 88"/>
                <a:gd name="T15" fmla="*/ 229 h 3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8" h="330">
                  <a:moveTo>
                    <a:pt x="53" y="229"/>
                  </a:moveTo>
                  <a:cubicBezTo>
                    <a:pt x="64" y="263"/>
                    <a:pt x="75" y="297"/>
                    <a:pt x="88" y="330"/>
                  </a:cubicBezTo>
                  <a:cubicBezTo>
                    <a:pt x="88" y="323"/>
                    <a:pt x="88" y="315"/>
                    <a:pt x="88" y="308"/>
                  </a:cubicBezTo>
                  <a:cubicBezTo>
                    <a:pt x="88" y="307"/>
                    <a:pt x="88" y="305"/>
                    <a:pt x="88" y="304"/>
                  </a:cubicBezTo>
                  <a:cubicBezTo>
                    <a:pt x="79" y="278"/>
                    <a:pt x="70" y="252"/>
                    <a:pt x="62" y="226"/>
                  </a:cubicBezTo>
                  <a:cubicBezTo>
                    <a:pt x="38" y="152"/>
                    <a:pt x="17" y="76"/>
                    <a:pt x="0" y="0"/>
                  </a:cubicBezTo>
                  <a:cubicBezTo>
                    <a:pt x="2" y="21"/>
                    <a:pt x="4" y="42"/>
                    <a:pt x="7" y="63"/>
                  </a:cubicBezTo>
                  <a:cubicBezTo>
                    <a:pt x="21" y="119"/>
                    <a:pt x="36" y="174"/>
                    <a:pt x="53" y="22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2" name="Freeform 29"/>
            <p:cNvSpPr>
              <a:spLocks noChangeArrowheads="1"/>
            </p:cNvSpPr>
            <p:nvPr/>
          </p:nvSpPr>
          <p:spPr bwMode="auto">
            <a:xfrm>
              <a:off x="7439105" y="5052893"/>
              <a:ext cx="357653" cy="820858"/>
            </a:xfrm>
            <a:custGeom>
              <a:avLst/>
              <a:gdLst>
                <a:gd name="T0" fmla="*/ 6 w 90"/>
                <a:gd name="T1" fmla="*/ 15 h 207"/>
                <a:gd name="T2" fmla="*/ 0 w 90"/>
                <a:gd name="T3" fmla="*/ 0 h 207"/>
                <a:gd name="T4" fmla="*/ 1 w 90"/>
                <a:gd name="T5" fmla="*/ 29 h 207"/>
                <a:gd name="T6" fmla="*/ 42 w 90"/>
                <a:gd name="T7" fmla="*/ 127 h 207"/>
                <a:gd name="T8" fmla="*/ 80 w 90"/>
                <a:gd name="T9" fmla="*/ 207 h 207"/>
                <a:gd name="T10" fmla="*/ 90 w 90"/>
                <a:gd name="T11" fmla="*/ 207 h 207"/>
                <a:gd name="T12" fmla="*/ 50 w 90"/>
                <a:gd name="T13" fmla="*/ 123 h 207"/>
                <a:gd name="T14" fmla="*/ 6 w 90"/>
                <a:gd name="T15" fmla="*/ 15 h 2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0" h="207">
                  <a:moveTo>
                    <a:pt x="6" y="15"/>
                  </a:moveTo>
                  <a:cubicBezTo>
                    <a:pt x="4" y="10"/>
                    <a:pt x="2" y="5"/>
                    <a:pt x="0" y="0"/>
                  </a:cubicBezTo>
                  <a:cubicBezTo>
                    <a:pt x="0" y="9"/>
                    <a:pt x="0" y="19"/>
                    <a:pt x="1" y="29"/>
                  </a:cubicBezTo>
                  <a:cubicBezTo>
                    <a:pt x="14" y="62"/>
                    <a:pt x="27" y="95"/>
                    <a:pt x="42" y="127"/>
                  </a:cubicBezTo>
                  <a:cubicBezTo>
                    <a:pt x="54" y="154"/>
                    <a:pt x="67" y="181"/>
                    <a:pt x="80" y="207"/>
                  </a:cubicBezTo>
                  <a:cubicBezTo>
                    <a:pt x="90" y="207"/>
                    <a:pt x="90" y="207"/>
                    <a:pt x="90" y="207"/>
                  </a:cubicBezTo>
                  <a:cubicBezTo>
                    <a:pt x="76" y="180"/>
                    <a:pt x="63" y="152"/>
                    <a:pt x="50" y="123"/>
                  </a:cubicBezTo>
                  <a:cubicBezTo>
                    <a:pt x="34" y="88"/>
                    <a:pt x="20" y="51"/>
                    <a:pt x="6" y="15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3" name="Freeform 30"/>
            <p:cNvSpPr>
              <a:spLocks noChangeArrowheads="1"/>
            </p:cNvSpPr>
            <p:nvPr/>
          </p:nvSpPr>
          <p:spPr bwMode="auto">
            <a:xfrm>
              <a:off x="7036746" y="3811082"/>
              <a:ext cx="457585" cy="1853508"/>
            </a:xfrm>
            <a:custGeom>
              <a:avLst/>
              <a:gdLst>
                <a:gd name="T0" fmla="*/ 101 w 115"/>
                <a:gd name="T1" fmla="*/ 409 h 467"/>
                <a:gd name="T2" fmla="*/ 78 w 115"/>
                <a:gd name="T3" fmla="*/ 344 h 467"/>
                <a:gd name="T4" fmla="*/ 29 w 115"/>
                <a:gd name="T5" fmla="*/ 151 h 467"/>
                <a:gd name="T6" fmla="*/ 13 w 115"/>
                <a:gd name="T7" fmla="*/ 53 h 467"/>
                <a:gd name="T8" fmla="*/ 0 w 115"/>
                <a:gd name="T9" fmla="*/ 0 h 467"/>
                <a:gd name="T10" fmla="*/ 21 w 115"/>
                <a:gd name="T11" fmla="*/ 152 h 467"/>
                <a:gd name="T12" fmla="*/ 69 w 115"/>
                <a:gd name="T13" fmla="*/ 347 h 467"/>
                <a:gd name="T14" fmla="*/ 103 w 115"/>
                <a:gd name="T15" fmla="*/ 441 h 467"/>
                <a:gd name="T16" fmla="*/ 115 w 115"/>
                <a:gd name="T17" fmla="*/ 467 h 467"/>
                <a:gd name="T18" fmla="*/ 112 w 115"/>
                <a:gd name="T19" fmla="*/ 458 h 467"/>
                <a:gd name="T20" fmla="*/ 101 w 115"/>
                <a:gd name="T21" fmla="*/ 409 h 4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15" h="467">
                  <a:moveTo>
                    <a:pt x="101" y="409"/>
                  </a:moveTo>
                  <a:cubicBezTo>
                    <a:pt x="93" y="388"/>
                    <a:pt x="85" y="366"/>
                    <a:pt x="78" y="344"/>
                  </a:cubicBezTo>
                  <a:cubicBezTo>
                    <a:pt x="57" y="281"/>
                    <a:pt x="41" y="216"/>
                    <a:pt x="29" y="151"/>
                  </a:cubicBezTo>
                  <a:cubicBezTo>
                    <a:pt x="22" y="119"/>
                    <a:pt x="17" y="86"/>
                    <a:pt x="13" y="53"/>
                  </a:cubicBezTo>
                  <a:cubicBezTo>
                    <a:pt x="9" y="35"/>
                    <a:pt x="4" y="18"/>
                    <a:pt x="0" y="0"/>
                  </a:cubicBezTo>
                  <a:cubicBezTo>
                    <a:pt x="5" y="51"/>
                    <a:pt x="12" y="102"/>
                    <a:pt x="21" y="152"/>
                  </a:cubicBezTo>
                  <a:cubicBezTo>
                    <a:pt x="33" y="218"/>
                    <a:pt x="49" y="283"/>
                    <a:pt x="69" y="347"/>
                  </a:cubicBezTo>
                  <a:cubicBezTo>
                    <a:pt x="79" y="378"/>
                    <a:pt x="90" y="410"/>
                    <a:pt x="103" y="441"/>
                  </a:cubicBezTo>
                  <a:cubicBezTo>
                    <a:pt x="107" y="449"/>
                    <a:pt x="111" y="458"/>
                    <a:pt x="115" y="467"/>
                  </a:cubicBezTo>
                  <a:cubicBezTo>
                    <a:pt x="114" y="464"/>
                    <a:pt x="113" y="461"/>
                    <a:pt x="112" y="458"/>
                  </a:cubicBezTo>
                  <a:cubicBezTo>
                    <a:pt x="108" y="442"/>
                    <a:pt x="104" y="425"/>
                    <a:pt x="101" y="40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4" name="Freeform 31"/>
            <p:cNvSpPr>
              <a:spLocks noChangeArrowheads="1"/>
            </p:cNvSpPr>
            <p:nvPr/>
          </p:nvSpPr>
          <p:spPr bwMode="auto">
            <a:xfrm>
              <a:off x="6993355" y="1263001"/>
              <a:ext cx="144639" cy="2508617"/>
            </a:xfrm>
            <a:custGeom>
              <a:avLst/>
              <a:gdLst>
                <a:gd name="T0" fmla="*/ 17 w 36"/>
                <a:gd name="T1" fmla="*/ 633 h 633"/>
                <a:gd name="T2" fmla="*/ 13 w 36"/>
                <a:gd name="T3" fmla="*/ 597 h 633"/>
                <a:gd name="T4" fmla="*/ 5 w 36"/>
                <a:gd name="T5" fmla="*/ 398 h 633"/>
                <a:gd name="T6" fmla="*/ 13 w 36"/>
                <a:gd name="T7" fmla="*/ 198 h 633"/>
                <a:gd name="T8" fmla="*/ 22 w 36"/>
                <a:gd name="T9" fmla="*/ 99 h 633"/>
                <a:gd name="T10" fmla="*/ 36 w 36"/>
                <a:gd name="T11" fmla="*/ 0 h 633"/>
                <a:gd name="T12" fmla="*/ 35 w 36"/>
                <a:gd name="T13" fmla="*/ 0 h 633"/>
                <a:gd name="T14" fmla="*/ 20 w 36"/>
                <a:gd name="T15" fmla="*/ 99 h 633"/>
                <a:gd name="T16" fmla="*/ 10 w 36"/>
                <a:gd name="T17" fmla="*/ 198 h 633"/>
                <a:gd name="T18" fmla="*/ 1 w 36"/>
                <a:gd name="T19" fmla="*/ 398 h 633"/>
                <a:gd name="T20" fmla="*/ 7 w 36"/>
                <a:gd name="T21" fmla="*/ 589 h 633"/>
                <a:gd name="T22" fmla="*/ 16 w 36"/>
                <a:gd name="T23" fmla="*/ 632 h 633"/>
                <a:gd name="T24" fmla="*/ 17 w 36"/>
                <a:gd name="T25" fmla="*/ 633 h 6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6" h="633">
                  <a:moveTo>
                    <a:pt x="17" y="633"/>
                  </a:moveTo>
                  <a:cubicBezTo>
                    <a:pt x="15" y="621"/>
                    <a:pt x="14" y="609"/>
                    <a:pt x="13" y="597"/>
                  </a:cubicBezTo>
                  <a:cubicBezTo>
                    <a:pt x="8" y="530"/>
                    <a:pt x="5" y="464"/>
                    <a:pt x="5" y="398"/>
                  </a:cubicBezTo>
                  <a:cubicBezTo>
                    <a:pt x="5" y="331"/>
                    <a:pt x="8" y="265"/>
                    <a:pt x="13" y="198"/>
                  </a:cubicBezTo>
                  <a:cubicBezTo>
                    <a:pt x="15" y="165"/>
                    <a:pt x="18" y="132"/>
                    <a:pt x="22" y="99"/>
                  </a:cubicBezTo>
                  <a:cubicBezTo>
                    <a:pt x="26" y="66"/>
                    <a:pt x="30" y="33"/>
                    <a:pt x="36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29" y="33"/>
                    <a:pt x="24" y="66"/>
                    <a:pt x="20" y="99"/>
                  </a:cubicBezTo>
                  <a:cubicBezTo>
                    <a:pt x="16" y="132"/>
                    <a:pt x="13" y="165"/>
                    <a:pt x="10" y="198"/>
                  </a:cubicBezTo>
                  <a:cubicBezTo>
                    <a:pt x="4" y="264"/>
                    <a:pt x="1" y="331"/>
                    <a:pt x="1" y="398"/>
                  </a:cubicBezTo>
                  <a:cubicBezTo>
                    <a:pt x="0" y="461"/>
                    <a:pt x="2" y="525"/>
                    <a:pt x="7" y="589"/>
                  </a:cubicBezTo>
                  <a:cubicBezTo>
                    <a:pt x="10" y="603"/>
                    <a:pt x="13" y="618"/>
                    <a:pt x="16" y="632"/>
                  </a:cubicBezTo>
                  <a:cubicBezTo>
                    <a:pt x="16" y="632"/>
                    <a:pt x="17" y="633"/>
                    <a:pt x="17" y="63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5" name="Freeform 32"/>
            <p:cNvSpPr>
              <a:spLocks noChangeArrowheads="1"/>
            </p:cNvSpPr>
            <p:nvPr/>
          </p:nvSpPr>
          <p:spPr bwMode="auto">
            <a:xfrm>
              <a:off x="7525889" y="5640911"/>
              <a:ext cx="111767" cy="232840"/>
            </a:xfrm>
            <a:custGeom>
              <a:avLst/>
              <a:gdLst>
                <a:gd name="T0" fmla="*/ 22 w 28"/>
                <a:gd name="T1" fmla="*/ 59 h 59"/>
                <a:gd name="T2" fmla="*/ 28 w 28"/>
                <a:gd name="T3" fmla="*/ 59 h 59"/>
                <a:gd name="T4" fmla="*/ 0 w 28"/>
                <a:gd name="T5" fmla="*/ 0 h 59"/>
                <a:gd name="T6" fmla="*/ 22 w 28"/>
                <a:gd name="T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8" h="59">
                  <a:moveTo>
                    <a:pt x="22" y="59"/>
                  </a:moveTo>
                  <a:cubicBezTo>
                    <a:pt x="28" y="59"/>
                    <a:pt x="28" y="59"/>
                    <a:pt x="28" y="59"/>
                  </a:cubicBezTo>
                  <a:cubicBezTo>
                    <a:pt x="18" y="40"/>
                    <a:pt x="9" y="20"/>
                    <a:pt x="0" y="0"/>
                  </a:cubicBezTo>
                  <a:cubicBezTo>
                    <a:pt x="6" y="20"/>
                    <a:pt x="13" y="40"/>
                    <a:pt x="22" y="59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6" name="Freeform 33"/>
            <p:cNvSpPr>
              <a:spLocks noChangeArrowheads="1"/>
            </p:cNvSpPr>
            <p:nvPr/>
          </p:nvSpPr>
          <p:spPr bwMode="auto">
            <a:xfrm>
              <a:off x="7020967" y="3599290"/>
              <a:ext cx="68375" cy="423584"/>
            </a:xfrm>
            <a:custGeom>
              <a:avLst/>
              <a:gdLst>
                <a:gd name="T0" fmla="*/ 4 w 17"/>
                <a:gd name="T1" fmla="*/ 54 h 107"/>
                <a:gd name="T2" fmla="*/ 17 w 17"/>
                <a:gd name="T3" fmla="*/ 107 h 107"/>
                <a:gd name="T4" fmla="*/ 10 w 17"/>
                <a:gd name="T5" fmla="*/ 44 h 107"/>
                <a:gd name="T6" fmla="*/ 9 w 17"/>
                <a:gd name="T7" fmla="*/ 43 h 107"/>
                <a:gd name="T8" fmla="*/ 0 w 17"/>
                <a:gd name="T9" fmla="*/ 0 h 107"/>
                <a:gd name="T10" fmla="*/ 0 w 17"/>
                <a:gd name="T11" fmla="*/ 8 h 107"/>
                <a:gd name="T12" fmla="*/ 4 w 17"/>
                <a:gd name="T13" fmla="*/ 54 h 1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107">
                  <a:moveTo>
                    <a:pt x="4" y="54"/>
                  </a:moveTo>
                  <a:cubicBezTo>
                    <a:pt x="8" y="72"/>
                    <a:pt x="13" y="89"/>
                    <a:pt x="17" y="107"/>
                  </a:cubicBezTo>
                  <a:cubicBezTo>
                    <a:pt x="14" y="86"/>
                    <a:pt x="12" y="65"/>
                    <a:pt x="10" y="44"/>
                  </a:cubicBezTo>
                  <a:cubicBezTo>
                    <a:pt x="10" y="44"/>
                    <a:pt x="9" y="43"/>
                    <a:pt x="9" y="43"/>
                  </a:cubicBezTo>
                  <a:cubicBezTo>
                    <a:pt x="6" y="29"/>
                    <a:pt x="3" y="14"/>
                    <a:pt x="0" y="0"/>
                  </a:cubicBezTo>
                  <a:cubicBezTo>
                    <a:pt x="0" y="2"/>
                    <a:pt x="0" y="5"/>
                    <a:pt x="0" y="8"/>
                  </a:cubicBezTo>
                  <a:cubicBezTo>
                    <a:pt x="1" y="23"/>
                    <a:pt x="3" y="39"/>
                    <a:pt x="4" y="54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7" name="Freeform 34"/>
            <p:cNvSpPr>
              <a:spLocks noChangeArrowheads="1"/>
            </p:cNvSpPr>
            <p:nvPr/>
          </p:nvSpPr>
          <p:spPr bwMode="auto">
            <a:xfrm>
              <a:off x="7411493" y="2802110"/>
              <a:ext cx="1168945" cy="2250783"/>
            </a:xfrm>
            <a:custGeom>
              <a:avLst/>
              <a:gdLst>
                <a:gd name="T0" fmla="*/ 8 w 294"/>
                <a:gd name="T1" fmla="*/ 553 h 568"/>
                <a:gd name="T2" fmla="*/ 35 w 294"/>
                <a:gd name="T3" fmla="*/ 397 h 568"/>
                <a:gd name="T4" fmla="*/ 99 w 294"/>
                <a:gd name="T5" fmla="*/ 252 h 568"/>
                <a:gd name="T6" fmla="*/ 187 w 294"/>
                <a:gd name="T7" fmla="*/ 119 h 568"/>
                <a:gd name="T8" fmla="*/ 238 w 294"/>
                <a:gd name="T9" fmla="*/ 58 h 568"/>
                <a:gd name="T10" fmla="*/ 265 w 294"/>
                <a:gd name="T11" fmla="*/ 28 h 568"/>
                <a:gd name="T12" fmla="*/ 294 w 294"/>
                <a:gd name="T13" fmla="*/ 0 h 568"/>
                <a:gd name="T14" fmla="*/ 293 w 294"/>
                <a:gd name="T15" fmla="*/ 0 h 568"/>
                <a:gd name="T16" fmla="*/ 264 w 294"/>
                <a:gd name="T17" fmla="*/ 27 h 568"/>
                <a:gd name="T18" fmla="*/ 237 w 294"/>
                <a:gd name="T19" fmla="*/ 56 h 568"/>
                <a:gd name="T20" fmla="*/ 185 w 294"/>
                <a:gd name="T21" fmla="*/ 117 h 568"/>
                <a:gd name="T22" fmla="*/ 95 w 294"/>
                <a:gd name="T23" fmla="*/ 249 h 568"/>
                <a:gd name="T24" fmla="*/ 30 w 294"/>
                <a:gd name="T25" fmla="*/ 396 h 568"/>
                <a:gd name="T26" fmla="*/ 0 w 294"/>
                <a:gd name="T27" fmla="*/ 549 h 568"/>
                <a:gd name="T28" fmla="*/ 7 w 294"/>
                <a:gd name="T29" fmla="*/ 568 h 568"/>
                <a:gd name="T30" fmla="*/ 8 w 294"/>
                <a:gd name="T31" fmla="*/ 553 h 5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94" h="568">
                  <a:moveTo>
                    <a:pt x="8" y="553"/>
                  </a:moveTo>
                  <a:cubicBezTo>
                    <a:pt x="9" y="501"/>
                    <a:pt x="19" y="448"/>
                    <a:pt x="35" y="397"/>
                  </a:cubicBezTo>
                  <a:cubicBezTo>
                    <a:pt x="51" y="347"/>
                    <a:pt x="73" y="298"/>
                    <a:pt x="99" y="252"/>
                  </a:cubicBezTo>
                  <a:cubicBezTo>
                    <a:pt x="124" y="205"/>
                    <a:pt x="154" y="161"/>
                    <a:pt x="187" y="119"/>
                  </a:cubicBezTo>
                  <a:cubicBezTo>
                    <a:pt x="203" y="98"/>
                    <a:pt x="220" y="77"/>
                    <a:pt x="238" y="58"/>
                  </a:cubicBezTo>
                  <a:cubicBezTo>
                    <a:pt x="247" y="48"/>
                    <a:pt x="256" y="38"/>
                    <a:pt x="265" y="28"/>
                  </a:cubicBezTo>
                  <a:cubicBezTo>
                    <a:pt x="274" y="19"/>
                    <a:pt x="284" y="9"/>
                    <a:pt x="294" y="0"/>
                  </a:cubicBezTo>
                  <a:cubicBezTo>
                    <a:pt x="293" y="0"/>
                    <a:pt x="293" y="0"/>
                    <a:pt x="293" y="0"/>
                  </a:cubicBezTo>
                  <a:cubicBezTo>
                    <a:pt x="283" y="9"/>
                    <a:pt x="273" y="18"/>
                    <a:pt x="264" y="27"/>
                  </a:cubicBezTo>
                  <a:cubicBezTo>
                    <a:pt x="255" y="37"/>
                    <a:pt x="246" y="47"/>
                    <a:pt x="237" y="56"/>
                  </a:cubicBezTo>
                  <a:cubicBezTo>
                    <a:pt x="218" y="76"/>
                    <a:pt x="201" y="96"/>
                    <a:pt x="185" y="117"/>
                  </a:cubicBezTo>
                  <a:cubicBezTo>
                    <a:pt x="151" y="159"/>
                    <a:pt x="121" y="203"/>
                    <a:pt x="95" y="249"/>
                  </a:cubicBezTo>
                  <a:cubicBezTo>
                    <a:pt x="68" y="296"/>
                    <a:pt x="46" y="345"/>
                    <a:pt x="30" y="396"/>
                  </a:cubicBezTo>
                  <a:cubicBezTo>
                    <a:pt x="13" y="445"/>
                    <a:pt x="3" y="497"/>
                    <a:pt x="0" y="549"/>
                  </a:cubicBezTo>
                  <a:cubicBezTo>
                    <a:pt x="3" y="555"/>
                    <a:pt x="5" y="561"/>
                    <a:pt x="7" y="568"/>
                  </a:cubicBezTo>
                  <a:cubicBezTo>
                    <a:pt x="7" y="563"/>
                    <a:pt x="7" y="558"/>
                    <a:pt x="8" y="553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8" name="Freeform 35"/>
            <p:cNvSpPr>
              <a:spLocks noChangeArrowheads="1"/>
            </p:cNvSpPr>
            <p:nvPr/>
          </p:nvSpPr>
          <p:spPr bwMode="auto">
            <a:xfrm>
              <a:off x="7494331" y="5664590"/>
              <a:ext cx="99932" cy="209161"/>
            </a:xfrm>
            <a:custGeom>
              <a:avLst/>
              <a:gdLst>
                <a:gd name="T0" fmla="*/ 0 w 25"/>
                <a:gd name="T1" fmla="*/ 0 h 53"/>
                <a:gd name="T2" fmla="*/ 19 w 25"/>
                <a:gd name="T3" fmla="*/ 53 h 53"/>
                <a:gd name="T4" fmla="*/ 25 w 25"/>
                <a:gd name="T5" fmla="*/ 53 h 53"/>
                <a:gd name="T6" fmla="*/ 0 w 25"/>
                <a:gd name="T7" fmla="*/ 0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5" h="53">
                  <a:moveTo>
                    <a:pt x="0" y="0"/>
                  </a:moveTo>
                  <a:cubicBezTo>
                    <a:pt x="5" y="18"/>
                    <a:pt x="12" y="36"/>
                    <a:pt x="19" y="53"/>
                  </a:cubicBezTo>
                  <a:cubicBezTo>
                    <a:pt x="25" y="53"/>
                    <a:pt x="25" y="53"/>
                    <a:pt x="25" y="53"/>
                  </a:cubicBezTo>
                  <a:cubicBezTo>
                    <a:pt x="16" y="36"/>
                    <a:pt x="8" y="18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49" name="Freeform 36"/>
            <p:cNvSpPr>
              <a:spLocks noChangeArrowheads="1"/>
            </p:cNvSpPr>
            <p:nvPr/>
          </p:nvSpPr>
          <p:spPr bwMode="auto">
            <a:xfrm>
              <a:off x="7411493" y="5081833"/>
              <a:ext cx="114396" cy="559078"/>
            </a:xfrm>
            <a:custGeom>
              <a:avLst/>
              <a:gdLst>
                <a:gd name="T0" fmla="*/ 0 w 29"/>
                <a:gd name="T1" fmla="*/ 0 h 141"/>
                <a:gd name="T2" fmla="*/ 7 w 29"/>
                <a:gd name="T3" fmla="*/ 89 h 141"/>
                <a:gd name="T4" fmla="*/ 18 w 29"/>
                <a:gd name="T5" fmla="*/ 117 h 141"/>
                <a:gd name="T6" fmla="*/ 29 w 29"/>
                <a:gd name="T7" fmla="*/ 141 h 141"/>
                <a:gd name="T8" fmla="*/ 27 w 29"/>
                <a:gd name="T9" fmla="*/ 135 h 141"/>
                <a:gd name="T10" fmla="*/ 8 w 29"/>
                <a:gd name="T11" fmla="*/ 22 h 141"/>
                <a:gd name="T12" fmla="*/ 4 w 29"/>
                <a:gd name="T13" fmla="*/ 11 h 141"/>
                <a:gd name="T14" fmla="*/ 0 w 29"/>
                <a:gd name="T15" fmla="*/ 0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9" h="141">
                  <a:moveTo>
                    <a:pt x="0" y="0"/>
                  </a:moveTo>
                  <a:cubicBezTo>
                    <a:pt x="0" y="30"/>
                    <a:pt x="2" y="60"/>
                    <a:pt x="7" y="89"/>
                  </a:cubicBezTo>
                  <a:cubicBezTo>
                    <a:pt x="11" y="98"/>
                    <a:pt x="14" y="108"/>
                    <a:pt x="18" y="117"/>
                  </a:cubicBezTo>
                  <a:cubicBezTo>
                    <a:pt x="22" y="125"/>
                    <a:pt x="25" y="133"/>
                    <a:pt x="29" y="141"/>
                  </a:cubicBezTo>
                  <a:cubicBezTo>
                    <a:pt x="28" y="139"/>
                    <a:pt x="28" y="137"/>
                    <a:pt x="27" y="135"/>
                  </a:cubicBezTo>
                  <a:cubicBezTo>
                    <a:pt x="16" y="98"/>
                    <a:pt x="10" y="60"/>
                    <a:pt x="8" y="22"/>
                  </a:cubicBezTo>
                  <a:cubicBezTo>
                    <a:pt x="7" y="18"/>
                    <a:pt x="5" y="15"/>
                    <a:pt x="4" y="11"/>
                  </a:cubicBezTo>
                  <a:cubicBezTo>
                    <a:pt x="2" y="7"/>
                    <a:pt x="1" y="3"/>
                    <a:pt x="0" y="0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0" name="Freeform 37"/>
            <p:cNvSpPr>
              <a:spLocks noChangeArrowheads="1"/>
            </p:cNvSpPr>
            <p:nvPr/>
          </p:nvSpPr>
          <p:spPr bwMode="auto">
            <a:xfrm>
              <a:off x="7411493" y="4977910"/>
              <a:ext cx="32872" cy="189429"/>
            </a:xfrm>
            <a:custGeom>
              <a:avLst/>
              <a:gdLst>
                <a:gd name="T0" fmla="*/ 0 w 8"/>
                <a:gd name="T1" fmla="*/ 26 h 48"/>
                <a:gd name="T2" fmla="*/ 4 w 8"/>
                <a:gd name="T3" fmla="*/ 37 h 48"/>
                <a:gd name="T4" fmla="*/ 8 w 8"/>
                <a:gd name="T5" fmla="*/ 48 h 48"/>
                <a:gd name="T6" fmla="*/ 7 w 8"/>
                <a:gd name="T7" fmla="*/ 19 h 48"/>
                <a:gd name="T8" fmla="*/ 0 w 8"/>
                <a:gd name="T9" fmla="*/ 0 h 48"/>
                <a:gd name="T10" fmla="*/ 0 w 8"/>
                <a:gd name="T11" fmla="*/ 4 h 48"/>
                <a:gd name="T12" fmla="*/ 0 w 8"/>
                <a:gd name="T13" fmla="*/ 2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" h="48">
                  <a:moveTo>
                    <a:pt x="0" y="26"/>
                  </a:moveTo>
                  <a:cubicBezTo>
                    <a:pt x="1" y="29"/>
                    <a:pt x="2" y="33"/>
                    <a:pt x="4" y="37"/>
                  </a:cubicBezTo>
                  <a:cubicBezTo>
                    <a:pt x="5" y="41"/>
                    <a:pt x="7" y="44"/>
                    <a:pt x="8" y="48"/>
                  </a:cubicBezTo>
                  <a:cubicBezTo>
                    <a:pt x="7" y="38"/>
                    <a:pt x="7" y="28"/>
                    <a:pt x="7" y="19"/>
                  </a:cubicBezTo>
                  <a:cubicBezTo>
                    <a:pt x="5" y="12"/>
                    <a:pt x="3" y="6"/>
                    <a:pt x="0" y="0"/>
                  </a:cubicBezTo>
                  <a:cubicBezTo>
                    <a:pt x="0" y="1"/>
                    <a:pt x="0" y="3"/>
                    <a:pt x="0" y="4"/>
                  </a:cubicBezTo>
                  <a:cubicBezTo>
                    <a:pt x="0" y="11"/>
                    <a:pt x="0" y="19"/>
                    <a:pt x="0" y="26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  <p:sp>
          <p:nvSpPr>
            <p:cNvPr id="1051" name="Freeform 38"/>
            <p:cNvSpPr>
              <a:spLocks noChangeArrowheads="1"/>
            </p:cNvSpPr>
            <p:nvPr/>
          </p:nvSpPr>
          <p:spPr bwMode="auto">
            <a:xfrm>
              <a:off x="7439105" y="5434381"/>
              <a:ext cx="174882" cy="439370"/>
            </a:xfrm>
            <a:custGeom>
              <a:avLst/>
              <a:gdLst>
                <a:gd name="T0" fmla="*/ 11 w 44"/>
                <a:gd name="T1" fmla="*/ 28 h 111"/>
                <a:gd name="T2" fmla="*/ 0 w 44"/>
                <a:gd name="T3" fmla="*/ 0 h 111"/>
                <a:gd name="T4" fmla="*/ 11 w 44"/>
                <a:gd name="T5" fmla="*/ 49 h 111"/>
                <a:gd name="T6" fmla="*/ 14 w 44"/>
                <a:gd name="T7" fmla="*/ 58 h 111"/>
                <a:gd name="T8" fmla="*/ 39 w 44"/>
                <a:gd name="T9" fmla="*/ 111 h 111"/>
                <a:gd name="T10" fmla="*/ 44 w 44"/>
                <a:gd name="T11" fmla="*/ 111 h 111"/>
                <a:gd name="T12" fmla="*/ 22 w 44"/>
                <a:gd name="T13" fmla="*/ 52 h 111"/>
                <a:gd name="T14" fmla="*/ 11 w 44"/>
                <a:gd name="T15" fmla="*/ 28 h 1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4" h="111">
                  <a:moveTo>
                    <a:pt x="11" y="28"/>
                  </a:moveTo>
                  <a:cubicBezTo>
                    <a:pt x="7" y="19"/>
                    <a:pt x="4" y="9"/>
                    <a:pt x="0" y="0"/>
                  </a:cubicBezTo>
                  <a:cubicBezTo>
                    <a:pt x="3" y="16"/>
                    <a:pt x="7" y="33"/>
                    <a:pt x="11" y="49"/>
                  </a:cubicBezTo>
                  <a:cubicBezTo>
                    <a:pt x="12" y="52"/>
                    <a:pt x="13" y="55"/>
                    <a:pt x="14" y="58"/>
                  </a:cubicBezTo>
                  <a:cubicBezTo>
                    <a:pt x="22" y="76"/>
                    <a:pt x="30" y="94"/>
                    <a:pt x="39" y="111"/>
                  </a:cubicBezTo>
                  <a:cubicBezTo>
                    <a:pt x="44" y="111"/>
                    <a:pt x="44" y="111"/>
                    <a:pt x="44" y="111"/>
                  </a:cubicBezTo>
                  <a:cubicBezTo>
                    <a:pt x="35" y="92"/>
                    <a:pt x="28" y="72"/>
                    <a:pt x="22" y="52"/>
                  </a:cubicBezTo>
                  <a:cubicBezTo>
                    <a:pt x="18" y="44"/>
                    <a:pt x="15" y="36"/>
                    <a:pt x="11" y="28"/>
                  </a:cubicBezTo>
                  <a:close/>
                </a:path>
              </a:pathLst>
            </a:custGeom>
            <a:solidFill>
              <a:schemeClr val="tx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Century Gothic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Century Gothic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Century Gothic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Century Gothic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Century Gothic" pitchFamily="34" charset="0"/>
                </a:defRPr>
              </a:lvl5pPr>
              <a:lvl6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6pPr>
              <a:lvl7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7pPr>
              <a:lvl8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8pPr>
              <a:lvl9pPr defTabSz="457200" fontAlgn="base">
                <a:spcBef>
                  <a:spcPct val="0"/>
                </a:spcBef>
                <a:spcAft>
                  <a:spcPct val="0"/>
                </a:spcAft>
                <a:buFont typeface="Arial" panose="02080604020202020204" pitchFamily="34" charset="0"/>
                <a:defRPr>
                  <a:solidFill>
                    <a:schemeClr val="tx1"/>
                  </a:solidFill>
                  <a:latin typeface="Century Gothic" pitchFamily="34" charset="0"/>
                </a:defRPr>
              </a:lvl9pPr>
            </a:lstStyle>
            <a:p>
              <a:pPr marL="0" marR="0" lvl="0" indent="0" algn="l" defTabSz="4572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 typeface="Arial" panose="02080604020202020204" pitchFamily="34" charset="0"/>
                <a:buNone/>
                <a:defRPr/>
              </a:pPr>
              <a:endParaRPr kumimoji="0" lang="zh-CN" altLang="en-US" sz="18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endParaRPr>
            </a:p>
          </p:txBody>
        </p:sp>
      </p:grpSp>
      <p:sp>
        <p:nvSpPr>
          <p:cNvPr id="7" name="Rectangle 6"/>
          <p:cNvSpPr/>
          <p:nvPr/>
        </p:nvSpPr>
        <p:spPr>
          <a:xfrm>
            <a:off x="0" y="0"/>
            <a:ext cx="182563" cy="6858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</p:sp>
      <p:sp>
        <p:nvSpPr>
          <p:cNvPr id="1029" name="Title Placeholder 1"/>
          <p:cNvSpPr>
            <a:spLocks noGrp="1"/>
          </p:cNvSpPr>
          <p:nvPr>
            <p:ph type="title"/>
          </p:nvPr>
        </p:nvSpPr>
        <p:spPr>
          <a:xfrm>
            <a:off x="2592388" y="623888"/>
            <a:ext cx="8912225" cy="1281112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单击此处编辑母版标题样式</a:t>
            </a:r>
            <a:endParaRPr lang="zh-CN" altLang="en-US" dirty="0"/>
          </a:p>
        </p:txBody>
      </p:sp>
      <p:sp>
        <p:nvSpPr>
          <p:cNvPr id="1030" name="Text Placeholder 2"/>
          <p:cNvSpPr>
            <a:spLocks noGrp="1"/>
          </p:cNvSpPr>
          <p:nvPr>
            <p:ph type="body"/>
          </p:nvPr>
        </p:nvSpPr>
        <p:spPr>
          <a:xfrm>
            <a:off x="2589213" y="2133600"/>
            <a:ext cx="8915400" cy="3886200"/>
          </a:xfrm>
          <a:prstGeom prst="rect">
            <a:avLst/>
          </a:prstGeom>
          <a:noFill/>
          <a:ln w="9525">
            <a:noFill/>
          </a:ln>
        </p:spPr>
        <p:txBody>
          <a:bodyPr/>
          <a:p>
            <a:pPr lvl="0"/>
            <a:r>
              <a:rPr lang="zh-CN" altLang="en-US" dirty="0"/>
              <a:t>单击此处编辑母版文本样式</a:t>
            </a:r>
            <a:endParaRPr lang="zh-CN" altLang="en-US" dirty="0"/>
          </a:p>
          <a:p>
            <a:pPr lvl="1"/>
            <a:r>
              <a:rPr lang="zh-CN" altLang="en-US" dirty="0"/>
              <a:t>第二级</a:t>
            </a:r>
            <a:endParaRPr lang="zh-CN" altLang="en-US" dirty="0"/>
          </a:p>
          <a:p>
            <a:pPr lvl="2"/>
            <a:r>
              <a:rPr lang="zh-CN" altLang="en-US" dirty="0"/>
              <a:t>第三级</a:t>
            </a:r>
            <a:endParaRPr lang="zh-CN" altLang="en-US" dirty="0"/>
          </a:p>
          <a:p>
            <a:pPr lvl="3"/>
            <a:r>
              <a:rPr lang="zh-CN" altLang="en-US" dirty="0"/>
              <a:t>第四级</a:t>
            </a:r>
            <a:endParaRPr lang="zh-CN" altLang="en-US" dirty="0"/>
          </a:p>
          <a:p>
            <a:pPr lvl="4"/>
            <a:r>
              <a:rPr lang="zh-CN" altLang="en-US" dirty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361613" y="6130925"/>
            <a:ext cx="1146175" cy="36988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Tx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89213" y="6135688"/>
            <a:ext cx="76200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Tx/>
              <a:buNone/>
              <a:defRPr sz="900">
                <a:solidFill>
                  <a:srgbClr val="898989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l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altLang="zh-CN" sz="9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 bwMode="gray">
          <a:xfrm>
            <a:off x="531813" y="787400"/>
            <a:ext cx="779463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 eaLnBrk="1" hangingPunct="1">
              <a:buFontTx/>
              <a:buNone/>
              <a:defRPr sz="2000">
                <a:solidFill>
                  <a:srgbClr val="FEFFFF"/>
                </a:solidFill>
                <a:ea typeface="宋体" panose="02010600030101010101" pitchFamily="2" charset="-122"/>
              </a:defRPr>
            </a:lvl1pPr>
          </a:lstStyle>
          <a:p>
            <a:pPr marL="0" marR="0" lvl="0" indent="0" algn="r" defTabSz="4572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34AA98CF-8564-4775-B0D5-1EFD8E0F07E3}" type="slidenum">
              <a:rPr kumimoji="0" lang="en-US" altLang="zh-CN" sz="2000" b="0" i="0" u="none" strike="noStrike" kern="1200" cap="none" spc="0" normalizeH="0" baseline="0" noProof="0">
                <a:ln>
                  <a:noFill/>
                </a:ln>
                <a:solidFill>
                  <a:srgbClr val="FEFFFF"/>
                </a:solidFill>
                <a:effectLst/>
                <a:uLnTx/>
                <a:uFillTx/>
                <a:latin typeface="Century Gothic" pitchFamily="34" charset="0"/>
                <a:ea typeface="宋体" panose="02010600030101010101" pitchFamily="2" charset="-122"/>
                <a:cs typeface="+mn-cs"/>
              </a:rPr>
            </a:fld>
            <a:endParaRPr kumimoji="0" lang="en-US" altLang="zh-CN" sz="2000" b="0" i="0" u="none" strike="noStrike" kern="1200" cap="none" spc="0" normalizeH="0" baseline="0" noProof="0">
              <a:ln>
                <a:noFill/>
              </a:ln>
              <a:solidFill>
                <a:srgbClr val="FEFFFF"/>
              </a:solidFill>
              <a:effectLst/>
              <a:uLnTx/>
              <a:uFillTx/>
              <a:latin typeface="Century Gothic" pitchFamily="34" charset="0"/>
              <a:ea typeface="宋体" panose="02010600030101010101" pitchFamily="2" charset="-122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</p:sldLayoutIdLst>
  <p:hf sldNum="0" hdr="0" ftr="0" dt="0"/>
  <p:txStyles>
    <p:titleStyle>
      <a:lvl1pPr algn="l" defTabSz="457200" rtl="0" eaLnBrk="0" fontAlgn="base" hangingPunct="0">
        <a:spcBef>
          <a:spcPct val="0"/>
        </a:spcBef>
        <a:spcAft>
          <a:spcPct val="0"/>
        </a:spcAft>
        <a:defRPr sz="3600" kern="1200">
          <a:solidFill>
            <a:srgbClr val="262626"/>
          </a:solidFill>
          <a:latin typeface="+mj-lt"/>
          <a:ea typeface="+mj-ea"/>
          <a:cs typeface="+mj-cs"/>
        </a:defRPr>
      </a:lvl1pPr>
      <a:lvl2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2pPr>
      <a:lvl3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3pPr>
      <a:lvl4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4pPr>
      <a:lvl5pPr algn="l" defTabSz="457200" rtl="0" eaLnBrk="0" fontAlgn="base" hangingPunct="0">
        <a:spcBef>
          <a:spcPct val="0"/>
        </a:spcBef>
        <a:spcAft>
          <a:spcPct val="0"/>
        </a:spcAft>
        <a:defRPr sz="3600">
          <a:solidFill>
            <a:srgbClr val="262626"/>
          </a:solidFill>
          <a:latin typeface="Century Gothic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3200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600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1000"/>
        </a:spcBef>
        <a:spcAft>
          <a:spcPct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Font typeface="Wingdings 3" pitchFamily="18" charset="2"/>
        <a:buChar char="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8434" name="标题 1"/>
          <p:cNvSpPr>
            <a:spLocks noGrp="1"/>
          </p:cNvSpPr>
          <p:nvPr>
            <p:ph type="ctrTitle"/>
          </p:nvPr>
        </p:nvSpPr>
        <p:spPr>
          <a:xfrm>
            <a:off x="2416175" y="1343025"/>
            <a:ext cx="8915400" cy="2905125"/>
          </a:xfrm>
        </p:spPr>
        <p:txBody>
          <a:bodyPr vert="horz" wrap="square" lIns="91440" tIns="45720" rIns="91440" bIns="45720" anchor="b"/>
          <a:p>
            <a:pPr defTabSz="457200" eaLnBrk="1" hangingPunct="1"/>
            <a:r>
              <a:rPr lang="en-US" altLang="zh-CN" sz="4900" kern="1200" dirty="0">
                <a:latin typeface="+mj-lt"/>
                <a:ea typeface="幼圆" pitchFamily="49" charset="-122"/>
                <a:cs typeface="+mj-cs"/>
              </a:rPr>
              <a:t>全国教师管理信息系统</a:t>
            </a:r>
            <a:br>
              <a:rPr lang="en-US" altLang="zh-CN" sz="4900" kern="1200" dirty="0">
                <a:latin typeface="+mj-lt"/>
                <a:ea typeface="幼圆" pitchFamily="49" charset="-122"/>
                <a:cs typeface="+mj-cs"/>
              </a:rPr>
            </a:br>
            <a:br>
              <a:rPr lang="en-US" altLang="zh-CN" sz="4900" kern="1200" dirty="0">
                <a:latin typeface="+mj-lt"/>
                <a:ea typeface="幼圆" pitchFamily="49" charset="-122"/>
                <a:cs typeface="+mj-cs"/>
              </a:rPr>
            </a:br>
            <a:r>
              <a:rPr lang="en-US" altLang="zh-CN" sz="4900" kern="1200" dirty="0">
                <a:latin typeface="+mj-lt"/>
                <a:ea typeface="幼圆" pitchFamily="49" charset="-122"/>
                <a:cs typeface="+mj-cs"/>
              </a:rPr>
              <a:t>    </a:t>
            </a:r>
            <a:r>
              <a:rPr lang="en-US" altLang="en-US" sz="2700" kern="1200" dirty="0">
                <a:solidFill>
                  <a:srgbClr val="FF0000"/>
                </a:solidFill>
                <a:latin typeface="+mj-lt"/>
                <a:ea typeface="幼圆" pitchFamily="49" charset="-122"/>
                <a:cs typeface="+mj-cs"/>
              </a:rPr>
              <a:t>（山东教师操作指南）</a:t>
            </a:r>
            <a:br>
              <a:rPr lang="en-US" altLang="zh-CN" sz="4900" kern="1200" dirty="0">
                <a:latin typeface="+mj-lt"/>
                <a:ea typeface="幼圆" pitchFamily="49" charset="-122"/>
                <a:cs typeface="+mj-cs"/>
              </a:rPr>
            </a:br>
            <a:endParaRPr lang="zh-CN" altLang="en-US" sz="2800" kern="1200" dirty="0">
              <a:solidFill>
                <a:srgbClr val="FF0000"/>
              </a:solidFill>
              <a:latin typeface="+mj-lt"/>
              <a:ea typeface="宋体" panose="02010600030101010101" pitchFamily="2" charset="-122"/>
              <a:cs typeface="+mj-cs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矩形 1"/>
          <p:cNvSpPr/>
          <p:nvPr/>
        </p:nvSpPr>
        <p:spPr>
          <a:xfrm>
            <a:off x="2428875" y="3168650"/>
            <a:ext cx="7670800" cy="1016000"/>
          </a:xfrm>
          <a:prstGeom prst="rect">
            <a:avLst/>
          </a:prstGeom>
        </p:spPr>
        <p:txBody>
          <a:bodyPr>
            <a:spAutoFit/>
          </a:bodyPr>
          <a:lstStyle/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建议使用IE8以上的IE或者谷歌浏览器</a:t>
            </a: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endParaRPr kumimoji="0" lang="en-US" altLang="zh-CN" sz="2000" b="0" i="0" u="none" strike="noStrike" kern="1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  <a:p>
            <a:pPr marL="0" marR="0" lvl="0" indent="0" algn="just" defTabSz="4572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altLang="en-US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（</a:t>
            </a:r>
            <a:r>
              <a:rPr kumimoji="0" lang="zh-CN" altLang="zh-CN" sz="200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宋体" panose="02010600030101010101" pitchFamily="2" charset="-122"/>
                <a:cs typeface="+mn-cs"/>
              </a:rPr>
              <a:t> 360等浏览器，请用极速模式，不要使用兼容模式）。</a:t>
            </a:r>
            <a:endParaRPr kumimoji="0" lang="zh-CN" altLang="zh-CN" sz="2000" b="0" i="0" u="none" strike="noStrike" kern="1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宋体" panose="02010600030101010101" pitchFamily="2" charset="-122"/>
              <a:cs typeface="+mn-cs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0482" name="矩形 4"/>
          <p:cNvSpPr/>
          <p:nvPr/>
        </p:nvSpPr>
        <p:spPr>
          <a:xfrm>
            <a:off x="1428750" y="274638"/>
            <a:ext cx="6289675" cy="522287"/>
          </a:xfrm>
          <a:prstGeom prst="rect">
            <a:avLst/>
          </a:prstGeom>
          <a:noFill/>
          <a:ln w="9525">
            <a:noFill/>
          </a:ln>
        </p:spPr>
        <p:txBody>
          <a:bodyPr wrap="none">
            <a:sp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800" dirty="0">
                <a:solidFill>
                  <a:schemeClr val="tx1"/>
                </a:solidFill>
                <a:ea typeface="幼圆" pitchFamily="49" charset="-122"/>
              </a:rPr>
              <a:t>网址：</a:t>
            </a:r>
            <a:r>
              <a:rPr lang="en-US" altLang="zh-CN" sz="2800" dirty="0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rPr>
              <a:t>http://jsgl.sdei.edu.cn:8081</a:t>
            </a:r>
            <a:endParaRPr lang="zh-CN" altLang="en-US" sz="2800" dirty="0">
              <a:solidFill>
                <a:schemeClr val="tx1"/>
              </a:solidFill>
              <a:latin typeface="楷体_GB2312" pitchFamily="49" charset="-122"/>
              <a:ea typeface="楷体_GB2312" pitchFamily="49" charset="-122"/>
            </a:endParaRPr>
          </a:p>
        </p:txBody>
      </p:sp>
      <p:sp>
        <p:nvSpPr>
          <p:cNvPr id="20483" name="文本框 5"/>
          <p:cNvSpPr txBox="1"/>
          <p:nvPr/>
        </p:nvSpPr>
        <p:spPr>
          <a:xfrm>
            <a:off x="1428750" y="1079500"/>
            <a:ext cx="5429250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000" b="1" dirty="0">
                <a:solidFill>
                  <a:srgbClr val="FF0000"/>
                </a:solidFill>
                <a:ea typeface="幼圆" pitchFamily="49" charset="-122"/>
              </a:rPr>
              <a:t>请点击“教师自助子系统”</a:t>
            </a:r>
            <a:endParaRPr lang="zh-CN" altLang="en-US" sz="2000" b="1" dirty="0">
              <a:solidFill>
                <a:srgbClr val="FF0000"/>
              </a:solidFill>
              <a:ea typeface="幼圆" pitchFamily="49" charset="-122"/>
            </a:endParaRPr>
          </a:p>
        </p:txBody>
      </p:sp>
      <p:pic>
        <p:nvPicPr>
          <p:cNvPr id="20484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28750" y="1646238"/>
            <a:ext cx="9305925" cy="4629150"/>
          </a:xfrm>
          <a:prstGeom prst="rect">
            <a:avLst/>
          </a:prstGeom>
          <a:noFill/>
          <a:ln w="9525">
            <a:noFill/>
          </a:ln>
        </p:spPr>
      </p:pic>
      <p:cxnSp>
        <p:nvCxnSpPr>
          <p:cNvPr id="8" name="直接箭头连接符 7"/>
          <p:cNvCxnSpPr/>
          <p:nvPr/>
        </p:nvCxnSpPr>
        <p:spPr>
          <a:xfrm>
            <a:off x="2771775" y="1479550"/>
            <a:ext cx="1181100" cy="2597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矩形 14"/>
          <p:cNvSpPr/>
          <p:nvPr/>
        </p:nvSpPr>
        <p:spPr>
          <a:xfrm>
            <a:off x="4143375" y="3867150"/>
            <a:ext cx="3800475" cy="333375"/>
          </a:xfrm>
          <a:prstGeom prst="rect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p>
            <a:pPr lvl="0" algn="ctr" eaLnBrk="1" hangingPunct="1">
              <a:buNone/>
            </a:pPr>
            <a:endParaRPr lang="en-US" altLang="en-US" dirty="0">
              <a:solidFill>
                <a:srgbClr val="FFFFFF"/>
              </a:solidFill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560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71663" y="2447925"/>
            <a:ext cx="8639175" cy="42878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5603" name="文本框 1"/>
          <p:cNvSpPr txBox="1"/>
          <p:nvPr/>
        </p:nvSpPr>
        <p:spPr>
          <a:xfrm>
            <a:off x="1627188" y="481013"/>
            <a:ext cx="9956800" cy="70167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第五步：</a:t>
            </a:r>
            <a:r>
              <a:rPr lang="zh-CN" altLang="zh-CN" sz="2000" dirty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rPr>
              <a:t>登录教师自助系统，输入用户名（即本人的身份证号码），输入初始密码；</a:t>
            </a:r>
            <a:endParaRPr lang="zh-CN" altLang="zh-CN" sz="2000" dirty="0">
              <a:solidFill>
                <a:schemeClr val="tx1"/>
              </a:solidFill>
              <a:latin typeface="Times New Roman" pitchFamily="18" charset="0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zh-CN" sz="2000" dirty="0">
                <a:solidFill>
                  <a:schemeClr val="tx1"/>
                </a:solidFill>
                <a:latin typeface="Times New Roman" pitchFamily="18" charset="0"/>
                <a:ea typeface="宋体" panose="02010600030101010101" pitchFamily="2" charset="-122"/>
              </a:rPr>
              <a:t>                首次登录后必须按要求修改密码，请一定牢记。</a:t>
            </a:r>
            <a:endParaRPr lang="zh-CN" altLang="zh-CN" sz="2000" dirty="0">
              <a:solidFill>
                <a:schemeClr val="tx1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25604" name="矩形 2"/>
          <p:cNvSpPr/>
          <p:nvPr/>
        </p:nvSpPr>
        <p:spPr>
          <a:xfrm>
            <a:off x="1871663" y="1336675"/>
            <a:ext cx="9064625" cy="1189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开始录入个人信息（</a:t>
            </a:r>
            <a:r>
              <a:rPr lang="zh-CN" altLang="en-US" sz="18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凡标*的为必录项目，其它项目根据实际情况填写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</a:t>
            </a:r>
            <a:endParaRPr lang="zh-CN" altLang="en-US" sz="1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1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）先点击“修改”后录入基本信息，录入完成后“保存”。</a:t>
            </a:r>
            <a:endParaRPr lang="zh-CN" altLang="en-US" sz="1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2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）录入其他项目。</a:t>
            </a:r>
            <a:endParaRPr lang="zh-CN" altLang="en-US" sz="18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 eaLnBrk="1" hangingPunct="1">
              <a:spcBef>
                <a:spcPct val="0"/>
              </a:spcBef>
              <a:buClr>
                <a:srgbClr val="000000"/>
              </a:buClr>
              <a:buNone/>
            </a:pP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3</a:t>
            </a:r>
            <a:r>
              <a:rPr lang="zh-CN" altLang="en-US" sz="18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）录入完成后，要进行“完整性检测”，确保数据完整。</a:t>
            </a:r>
            <a:endParaRPr lang="zh-CN" altLang="en-US" sz="1800" dirty="0">
              <a:solidFill>
                <a:schemeClr val="tx1"/>
              </a:solidFill>
              <a:ea typeface="幼圆" pitchFamily="49" charset="-122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26" name="图片 -2147482604" descr="I(2{{U913GD6~(IT){D97XF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60650" y="2473325"/>
            <a:ext cx="5953125" cy="34798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框 99"/>
          <p:cNvSpPr txBox="1"/>
          <p:nvPr/>
        </p:nvSpPr>
        <p:spPr>
          <a:xfrm>
            <a:off x="1720850" y="809625"/>
            <a:ext cx="9799638" cy="1077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3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6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4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457200" rtl="0" eaLnBrk="0" fontAlgn="base" hangingPunct="0">
              <a:spcBef>
                <a:spcPts val="1000"/>
              </a:spcBef>
              <a:spcAft>
                <a:spcPct val="0"/>
              </a:spcAft>
              <a:buClr>
                <a:schemeClr val="accent1"/>
              </a:buClr>
              <a:buFont typeface="Wingdings 3" pitchFamily="18" charset="2"/>
              <a:buChar char=""/>
              <a:defRPr sz="1200" kern="1200">
                <a:solidFill>
                  <a:srgbClr val="404040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  <a:buClr>
                <a:srgbClr val="000000"/>
              </a:buClr>
              <a:buFont typeface="Arial" panose="02080604020202020204" pitchFamily="34" charset="0"/>
              <a:buNone/>
            </a:pP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（</a:t>
            </a:r>
            <a:r>
              <a:rPr lang="en-US" altLang="zh-CN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4</a:t>
            </a:r>
            <a:r>
              <a:rPr lang="zh-CN" altLang="en-US" sz="24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）照片添加</a:t>
            </a:r>
            <a:endParaRPr lang="zh-CN" altLang="en-US" sz="24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>
                <a:srgbClr val="000000"/>
              </a:buClr>
              <a:buFont typeface="Arial" panose="02080604020202020204" pitchFamily="34" charset="0"/>
              <a:buNone/>
            </a:pP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pPr marL="0" lvl="0" indent="0">
              <a:spcBef>
                <a:spcPct val="0"/>
              </a:spcBef>
              <a:buClr>
                <a:srgbClr val="000000"/>
              </a:buClr>
              <a:buFont typeface="Arial" panose="02080604020202020204" pitchFamily="34" charset="0"/>
              <a:buNone/>
            </a:pPr>
            <a:r>
              <a:rPr lang="zh-CN" altLang="en-US" sz="2000" dirty="0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   点选择文件，将照片选择后，点确定。照片严格按要求格式。</a:t>
            </a:r>
            <a:endParaRPr lang="zh-CN" altLang="en-US" sz="2000" dirty="0">
              <a:solidFill>
                <a:schemeClr val="tx1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6626" name="文本框 3"/>
          <p:cNvSpPr txBox="1">
            <a:spLocks noChangeArrowheads="1"/>
          </p:cNvSpPr>
          <p:nvPr/>
        </p:nvSpPr>
        <p:spPr bwMode="auto">
          <a:xfrm>
            <a:off x="2079625" y="555625"/>
            <a:ext cx="8653463" cy="4370388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p>
            <a:pPr lvl="0" eaLnBrk="1" hangingPunct="1">
              <a:buNone/>
            </a:pPr>
            <a:r>
              <a:rPr lang="en-US" altLang="en-US" sz="2000" b="1" dirty="0">
                <a:solidFill>
                  <a:srgbClr val="000000"/>
                </a:solidFill>
                <a:ea typeface="幼圆" pitchFamily="49" charset="-122"/>
              </a:rPr>
              <a:t>部分项目填写说明：</a:t>
            </a:r>
            <a:br>
              <a:rPr lang="en-US" altLang="zh-CN" sz="2000" dirty="0">
                <a:solidFill>
                  <a:srgbClr val="000000"/>
                </a:solidFill>
                <a:ea typeface="幼圆" pitchFamily="49" charset="-122"/>
              </a:rPr>
            </a:br>
            <a:br>
              <a:rPr lang="en-US" altLang="zh-CN" sz="2000" dirty="0">
                <a:solidFill>
                  <a:srgbClr val="000000"/>
                </a:solidFill>
                <a:ea typeface="幼圆" pitchFamily="49" charset="-122"/>
              </a:rPr>
            </a:b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学历：高中（中专、中师）起填，学历低于高中或中专的只填最高学历。</a:t>
            </a:r>
            <a:endParaRPr lang="en-US" altLang="en-US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工作经历：从任教以来开始录入，现一条工作经历任职结束年月不用填。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岗位聘任：从</a:t>
            </a:r>
            <a:r>
              <a:rPr lang="en-US" altLang="zh-CN" sz="1700" dirty="0">
                <a:solidFill>
                  <a:srgbClr val="000000"/>
                </a:solidFill>
                <a:ea typeface="幼圆" pitchFamily="49" charset="-122"/>
              </a:rPr>
              <a:t>2013</a:t>
            </a: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年起开始填写，每人可多条记录。</a:t>
            </a:r>
            <a:endParaRPr lang="en-US" altLang="en-US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专业技术职务聘任：从</a:t>
            </a:r>
            <a:r>
              <a:rPr lang="en-US" altLang="zh-CN" sz="1700" dirty="0">
                <a:solidFill>
                  <a:srgbClr val="000000"/>
                </a:solidFill>
                <a:ea typeface="幼圆" pitchFamily="49" charset="-122"/>
              </a:rPr>
              <a:t>2013</a:t>
            </a: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年起开始填写，每人可多条记录。</a:t>
            </a:r>
            <a:endParaRPr lang="en-US" altLang="en-US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教师资格：填写所有层次的。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教育教学：</a:t>
            </a:r>
            <a:r>
              <a:rPr lang="en-US" altLang="en-US" sz="1700" dirty="0">
                <a:ea typeface="幼圆" pitchFamily="49" charset="-122"/>
              </a:rPr>
              <a:t>从2013年开始录入，每年分春季、秋季进行录入。</a:t>
            </a:r>
            <a:endParaRPr lang="en-US" altLang="zh-CN" sz="1700" b="1" dirty="0">
              <a:solidFill>
                <a:srgbClr val="FF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国内培训：</a:t>
            </a:r>
            <a:r>
              <a:rPr lang="en-US" altLang="zh-CN" sz="1700" dirty="0">
                <a:solidFill>
                  <a:srgbClr val="000000"/>
                </a:solidFill>
                <a:ea typeface="幼圆" pitchFamily="49" charset="-122"/>
              </a:rPr>
              <a:t>从2013年开始.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zh-CN" sz="1700" dirty="0">
                <a:solidFill>
                  <a:srgbClr val="000000"/>
                </a:solidFill>
                <a:ea typeface="幼圆" pitchFamily="49" charset="-122"/>
              </a:rPr>
              <a:t>       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语言能力：至少填写一种（汉语，熟练）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dirty="0">
                <a:solidFill>
                  <a:srgbClr val="000000"/>
                </a:solidFill>
                <a:ea typeface="幼圆" pitchFamily="49" charset="-122"/>
              </a:rPr>
              <a:t>交流轮岗：至少填写一行（无的直接写“无”）</a:t>
            </a:r>
            <a:endParaRPr lang="en-US" altLang="zh-CN" sz="1700" dirty="0">
              <a:solidFill>
                <a:srgbClr val="00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endParaRPr lang="en-US" altLang="zh-CN" sz="1700" dirty="0">
              <a:solidFill>
                <a:srgbClr val="FF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endParaRPr lang="en-US" altLang="zh-CN" sz="1700" dirty="0">
              <a:solidFill>
                <a:srgbClr val="FF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endParaRPr lang="en-US" altLang="zh-CN" sz="1700" dirty="0">
              <a:solidFill>
                <a:srgbClr val="FF0000"/>
              </a:solidFill>
              <a:ea typeface="幼圆" pitchFamily="49" charset="-122"/>
            </a:endParaRPr>
          </a:p>
          <a:p>
            <a:pPr lvl="0" eaLnBrk="1" hangingPunct="1">
              <a:buNone/>
            </a:pPr>
            <a:r>
              <a:rPr lang="en-US" altLang="en-US" sz="1700" b="1" dirty="0">
                <a:solidFill>
                  <a:srgbClr val="FF0000"/>
                </a:solidFill>
                <a:ea typeface="幼圆" pitchFamily="49" charset="-122"/>
              </a:rPr>
              <a:t>需要明确的内容，各单位可参考工作群文件中共享的《问题汇总及解答》自行添加。</a:t>
            </a:r>
            <a:endParaRPr lang="en-US" altLang="zh-CN" sz="1700" b="1" dirty="0">
              <a:solidFill>
                <a:srgbClr val="FF0000"/>
              </a:solidFill>
              <a:ea typeface="幼圆" pitchFamily="49" charset="-122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丝状">
  <a:themeElements>
    <a:clrScheme name="Wisp">
      <a:dk1>
        <a:sysClr val="windowText" lastClr="000000"/>
      </a:dk1>
      <a:lt1>
        <a:sysClr val="window" lastClr="FFFFFF"/>
      </a:lt1>
      <a:dk2>
        <a:srgbClr val="766F54"/>
      </a:dk2>
      <a:lt2>
        <a:srgbClr val="E3EACF"/>
      </a:lt2>
      <a:accent1>
        <a:srgbClr val="A53010"/>
      </a:accent1>
      <a:accent2>
        <a:srgbClr val="DE7E18"/>
      </a:accent2>
      <a:accent3>
        <a:srgbClr val="9F8351"/>
      </a:accent3>
      <a:accent4>
        <a:srgbClr val="728653"/>
      </a:accent4>
      <a:accent5>
        <a:srgbClr val="92AA4C"/>
      </a:accent5>
      <a:accent6>
        <a:srgbClr val="6AAC91"/>
      </a:accent6>
      <a:hlink>
        <a:srgbClr val="FB4A18"/>
      </a:hlink>
      <a:folHlink>
        <a:srgbClr val="FB9318"/>
      </a:folHlink>
    </a:clrScheme>
    <a:fontScheme name="Wisp">
      <a:maj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メイリオ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Wisp">
      <a:fillStyleLst>
        <a:solidFill>
          <a:schemeClr val="phClr"/>
        </a:solidFill>
        <a:solidFill>
          <a:schemeClr val="phClr">
            <a:tint val="70000"/>
            <a:lumMod val="104000"/>
          </a:schemeClr>
        </a:solidFill>
        <a:gradFill rotWithShape="1">
          <a:gsLst>
            <a:gs pos="0">
              <a:schemeClr val="phClr">
                <a:tint val="96000"/>
                <a:lumMod val="104000"/>
              </a:schemeClr>
            </a:gs>
            <a:gs pos="100000">
              <a:schemeClr val="phClr">
                <a:shade val="98000"/>
                <a:lumMod val="94000"/>
              </a:schemeClr>
            </a:gs>
          </a:gsLst>
          <a:lin ang="5400000" scaled="0"/>
        </a:gradFill>
      </a:fillStyleLst>
      <a:lnStyleLst>
        <a:ln w="9525" cap="rnd" cmpd="sng" algn="ctr">
          <a:solidFill>
            <a:schemeClr val="phClr">
              <a:shade val="90000"/>
            </a:schemeClr>
          </a:solidFill>
          <a:prstDash val="solid"/>
        </a:ln>
        <a:ln w="15875" cap="rnd" cmpd="sng" algn="ctr">
          <a:solidFill>
            <a:schemeClr val="phClr"/>
          </a:solidFill>
          <a:prstDash val="solid"/>
        </a:ln>
        <a:ln w="2222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2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atMod val="92000"/>
                <a:lumMod val="120000"/>
              </a:schemeClr>
            </a:gs>
            <a:gs pos="100000">
              <a:schemeClr val="phClr">
                <a:shade val="98000"/>
                <a:satMod val="120000"/>
                <a:lumMod val="98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0</TotalTime>
  <Words>593</Words>
  <Application>WPS 演示</Application>
  <PresentationFormat>宽屏</PresentationFormat>
  <Paragraphs>37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21" baseType="lpstr">
      <vt:lpstr>Arial</vt:lpstr>
      <vt:lpstr>宋体</vt:lpstr>
      <vt:lpstr>Wingdings</vt:lpstr>
      <vt:lpstr>Century Gothic</vt:lpstr>
      <vt:lpstr>Wingdings 3</vt:lpstr>
      <vt:lpstr>幼圆</vt:lpstr>
      <vt:lpstr>Times New Roman</vt:lpstr>
      <vt:lpstr>楷体_GB2312</vt:lpstr>
      <vt:lpstr>Consolas</vt:lpstr>
      <vt:lpstr>微软雅黑</vt:lpstr>
      <vt:lpstr>Calibri</vt:lpstr>
      <vt:lpstr>新宋体</vt:lpstr>
      <vt:lpstr>Microsoft Sans Serif</vt:lpstr>
      <vt:lpstr>MT Extra</vt:lpstr>
      <vt:lpstr>丝状</vt:lpstr>
      <vt:lpstr>全国教师管理信息系统      （山东教师操作指南） 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全国教师管理信息系统</dc:title>
  <dc:creator>YH</dc:creator>
  <cp:lastModifiedBy>Administrator</cp:lastModifiedBy>
  <cp:revision>63</cp:revision>
  <dcterms:created xsi:type="dcterms:W3CDTF">2016-09-24T09:08:00Z</dcterms:created>
  <dcterms:modified xsi:type="dcterms:W3CDTF">2016-11-18T11:10:55Z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2052-10.1.0.6065</vt:lpwstr>
  </property>
</Properties>
</file>